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6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302" r:id="rId37"/>
    <p:sldId id="303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51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66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740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53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18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59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077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 fontScale="92500" lnSpcReduction="10000"/>
          </a:bodyPr>
          <a:lstStyle/>
          <a:p>
            <a:r>
              <a:rPr lang="en-IN" sz="1800" dirty="0"/>
              <a:t>CREATE TABLE Areas (</a:t>
            </a:r>
          </a:p>
          <a:p>
            <a:r>
              <a:rPr lang="en-IN" sz="1800" dirty="0"/>
              <a:t>    </a:t>
            </a:r>
            <a:r>
              <a:rPr lang="en-IN" sz="1800" dirty="0" err="1"/>
              <a:t>AreaId</a:t>
            </a:r>
            <a:r>
              <a:rPr lang="en-IN" sz="1800" dirty="0"/>
              <a:t> </a:t>
            </a:r>
            <a:r>
              <a:rPr lang="en-IN" sz="1800" dirty="0" err="1"/>
              <a:t>int</a:t>
            </a:r>
            <a:r>
              <a:rPr lang="en-IN" sz="1800" dirty="0"/>
              <a:t> NOT NULL PRIMARY KEY,</a:t>
            </a:r>
          </a:p>
          <a:p>
            <a:r>
              <a:rPr lang="en-IN" sz="1800" dirty="0"/>
              <a:t>    </a:t>
            </a:r>
            <a:r>
              <a:rPr lang="en-IN" sz="1800" dirty="0" err="1"/>
              <a:t>AreaName</a:t>
            </a:r>
            <a:r>
              <a:rPr lang="en-IN" sz="1800" dirty="0"/>
              <a:t> </a:t>
            </a:r>
            <a:r>
              <a:rPr lang="en-IN" sz="1800" dirty="0" err="1"/>
              <a:t>nvarchar</a:t>
            </a:r>
            <a:r>
              <a:rPr lang="en-IN" sz="1800" dirty="0"/>
              <a:t>(max) NOT NULL,</a:t>
            </a:r>
          </a:p>
          <a:p>
            <a:r>
              <a:rPr lang="en-IN" sz="1800" dirty="0"/>
              <a:t>    </a:t>
            </a:r>
            <a:r>
              <a:rPr lang="en-IN" sz="1800" dirty="0" err="1"/>
              <a:t>CityId</a:t>
            </a:r>
            <a:r>
              <a:rPr lang="en-IN" sz="1800" dirty="0"/>
              <a:t> </a:t>
            </a:r>
            <a:r>
              <a:rPr lang="en-IN" sz="1800" dirty="0" err="1"/>
              <a:t>int</a:t>
            </a:r>
            <a:r>
              <a:rPr lang="en-IN" sz="1800" dirty="0"/>
              <a:t> NOT NULL FOREIGN KEY REFERENCES Cities(</a:t>
            </a:r>
            <a:r>
              <a:rPr lang="en-IN" sz="1800" dirty="0" err="1"/>
              <a:t>CityId</a:t>
            </a:r>
            <a:r>
              <a:rPr lang="en-IN" sz="1800" dirty="0"/>
              <a:t>)</a:t>
            </a:r>
          </a:p>
          <a:p>
            <a:r>
              <a:rPr lang="en-IN" sz="1800" dirty="0" smtClean="0"/>
              <a:t>);</a:t>
            </a:r>
          </a:p>
          <a:p>
            <a:endParaRPr lang="en-IN" sz="1800" dirty="0"/>
          </a:p>
          <a:p>
            <a:r>
              <a:rPr lang="en-IN" sz="1800" dirty="0" smtClean="0"/>
              <a:t>As we are using Console Application the setting will be added in </a:t>
            </a:r>
            <a:r>
              <a:rPr lang="en-IN" sz="1800" dirty="0" err="1" smtClean="0"/>
              <a:t>App.config</a:t>
            </a:r>
            <a:r>
              <a:rPr lang="en-IN" sz="1800" dirty="0" smtClean="0"/>
              <a:t> file in case of Web Application it get added in </a:t>
            </a:r>
            <a:r>
              <a:rPr lang="en-IN" sz="1800" dirty="0" err="1" smtClean="0"/>
              <a:t>webConfig</a:t>
            </a:r>
            <a:r>
              <a:rPr lang="en-IN" sz="1800" dirty="0" smtClean="0"/>
              <a:t> File</a:t>
            </a:r>
          </a:p>
          <a:p>
            <a:endParaRPr lang="en-IN" sz="1800" dirty="0"/>
          </a:p>
          <a:p>
            <a:r>
              <a:rPr lang="en-IN" sz="1800" dirty="0" smtClean="0"/>
              <a:t>Pluralize means Areas will be converted to Area.</a:t>
            </a:r>
          </a:p>
          <a:p>
            <a:endParaRPr lang="en-IN" sz="1800" dirty="0"/>
          </a:p>
          <a:p>
            <a:r>
              <a:rPr lang="en-IN" sz="1800" dirty="0" smtClean="0"/>
              <a:t>If we want to see the </a:t>
            </a:r>
            <a:r>
              <a:rPr lang="en-IN" sz="1800" dirty="0" err="1" smtClean="0"/>
              <a:t>edmx</a:t>
            </a:r>
            <a:r>
              <a:rPr lang="en-IN" sz="1800" dirty="0" smtClean="0"/>
              <a:t> diagram in XML form just right click on </a:t>
            </a:r>
            <a:r>
              <a:rPr lang="en-IN" sz="1800" dirty="0" err="1" smtClean="0"/>
              <a:t>edmx</a:t>
            </a:r>
            <a:r>
              <a:rPr lang="en-IN" sz="1800" dirty="0" smtClean="0"/>
              <a:t> file =&gt; open with=&gt;XML Text Editor </a:t>
            </a:r>
          </a:p>
          <a:p>
            <a:r>
              <a:rPr lang="en-IN" sz="1800" dirty="0" smtClean="0"/>
              <a:t>Suppose we want to view all the objects that are included  from the DB , use Model Browser, click anywhere and select Model Browser(It is Divided into three Parts  as like XML 1. Conceptual Model(Information in form of Classes), Storage Model</a:t>
            </a:r>
            <a:r>
              <a:rPr lang="en-IN" sz="1800" dirty="0"/>
              <a:t>(Information in form </a:t>
            </a:r>
            <a:r>
              <a:rPr lang="en-IN" sz="1800" dirty="0" smtClean="0"/>
              <a:t>of Tables)  3. Mapping</a:t>
            </a:r>
          </a:p>
          <a:p>
            <a:endParaRPr lang="en-IN" sz="1800" dirty="0"/>
          </a:p>
          <a:p>
            <a:pPr marL="0" indent="0">
              <a:buNone/>
            </a:pPr>
            <a:r>
              <a:rPr lang="en-IN" sz="1800" dirty="0" smtClean="0"/>
              <a:t>To View a Mapping of a particular entity to a Table click on that </a:t>
            </a:r>
            <a:r>
              <a:rPr lang="en-IN" sz="1800" dirty="0" err="1" smtClean="0"/>
              <a:t>edmx</a:t>
            </a:r>
            <a:r>
              <a:rPr lang="en-IN" sz="1800" dirty="0" smtClean="0"/>
              <a:t> diagram or right click on that box and see mapping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11568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229600" cy="6049963"/>
          </a:xfrm>
        </p:spPr>
        <p:txBody>
          <a:bodyPr>
            <a:normAutofit/>
          </a:bodyPr>
          <a:lstStyle/>
          <a:p>
            <a:r>
              <a:rPr lang="en-IN" sz="1400" dirty="0"/>
              <a:t>There are Two Important Class </a:t>
            </a:r>
          </a:p>
          <a:p>
            <a:r>
              <a:rPr lang="en-IN" sz="1400" dirty="0" smtClean="0"/>
              <a:t>1. Context Class- Acts as a Bridge Between DB and entity Classes</a:t>
            </a:r>
          </a:p>
          <a:p>
            <a:r>
              <a:rPr lang="en-IN" sz="1400" dirty="0" smtClean="0"/>
              <a:t>2. Entity Class</a:t>
            </a:r>
          </a:p>
          <a:p>
            <a:r>
              <a:rPr lang="en-IN" sz="1400" dirty="0"/>
              <a:t>public partial class </a:t>
            </a:r>
            <a:r>
              <a:rPr lang="en-IN" sz="1400" dirty="0" err="1"/>
              <a:t>MyDbEntities</a:t>
            </a:r>
            <a:r>
              <a:rPr lang="en-IN" sz="1400" dirty="0"/>
              <a:t> : </a:t>
            </a:r>
            <a:r>
              <a:rPr lang="en-IN" sz="1400" dirty="0" err="1" smtClean="0"/>
              <a:t>DbContext</a:t>
            </a:r>
            <a:r>
              <a:rPr lang="en-IN" sz="1400" dirty="0" smtClean="0"/>
              <a:t>(If it is inheriting from </a:t>
            </a:r>
            <a:r>
              <a:rPr lang="en-IN" sz="1400" dirty="0" err="1" smtClean="0"/>
              <a:t>DBContext</a:t>
            </a:r>
            <a:r>
              <a:rPr lang="en-IN" sz="1400" dirty="0" smtClean="0"/>
              <a:t> class then only it is a Context class</a:t>
            </a:r>
          </a:p>
          <a:p>
            <a:endParaRPr lang="en-IN" sz="1400" dirty="0"/>
          </a:p>
          <a:p>
            <a:r>
              <a:rPr lang="en-IN" sz="1400" dirty="0" smtClean="0"/>
              <a:t>It Has a constructor</a:t>
            </a:r>
          </a:p>
          <a:p>
            <a:r>
              <a:rPr lang="en-IN" sz="1400" dirty="0" smtClean="0"/>
              <a:t> </a:t>
            </a:r>
            <a:r>
              <a:rPr lang="en-IN" sz="1400" dirty="0"/>
              <a:t>public </a:t>
            </a:r>
            <a:r>
              <a:rPr lang="en-IN" sz="1400" dirty="0" err="1"/>
              <a:t>MyDbEntities</a:t>
            </a:r>
            <a:r>
              <a:rPr lang="en-IN" sz="1400" dirty="0"/>
              <a:t>()</a:t>
            </a:r>
          </a:p>
          <a:p>
            <a:r>
              <a:rPr lang="en-IN" sz="1400" dirty="0"/>
              <a:t>            : base("name=</a:t>
            </a:r>
            <a:r>
              <a:rPr lang="en-IN" sz="1400" dirty="0" err="1"/>
              <a:t>MyDbEntities</a:t>
            </a:r>
            <a:r>
              <a:rPr lang="en-IN" sz="1400" dirty="0" smtClean="0"/>
              <a:t>")</a:t>
            </a:r>
          </a:p>
          <a:p>
            <a:r>
              <a:rPr lang="en-IN" sz="1400" dirty="0" smtClean="0"/>
              <a:t>It is calling </a:t>
            </a:r>
            <a:r>
              <a:rPr lang="en-IN" sz="1400" dirty="0" err="1" smtClean="0"/>
              <a:t>fom</a:t>
            </a:r>
            <a:r>
              <a:rPr lang="en-IN" sz="1400" dirty="0" smtClean="0"/>
              <a:t> base class constructor and it is fetching </a:t>
            </a:r>
            <a:r>
              <a:rPr lang="en-IN" sz="1400" dirty="0" err="1" smtClean="0"/>
              <a:t>connectionstring</a:t>
            </a:r>
            <a:r>
              <a:rPr lang="en-IN" sz="1400" dirty="0" smtClean="0"/>
              <a:t>  from the App </a:t>
            </a:r>
            <a:r>
              <a:rPr lang="en-IN" sz="1400" dirty="0" err="1" smtClean="0"/>
              <a:t>config</a:t>
            </a:r>
            <a:r>
              <a:rPr lang="en-IN" sz="1400" dirty="0" smtClean="0"/>
              <a:t> file</a:t>
            </a:r>
          </a:p>
          <a:p>
            <a:endParaRPr lang="en-IN" sz="1400" dirty="0"/>
          </a:p>
          <a:p>
            <a:r>
              <a:rPr lang="en-IN" sz="1400" dirty="0"/>
              <a:t> protected override void </a:t>
            </a:r>
            <a:r>
              <a:rPr lang="en-IN" sz="1400" dirty="0" err="1"/>
              <a:t>OnModelCreating</a:t>
            </a:r>
            <a:r>
              <a:rPr lang="en-IN" sz="1400" dirty="0"/>
              <a:t>(</a:t>
            </a:r>
            <a:r>
              <a:rPr lang="en-IN" sz="1400" dirty="0" err="1"/>
              <a:t>DbModelBuilder</a:t>
            </a:r>
            <a:r>
              <a:rPr lang="en-IN" sz="1400" dirty="0"/>
              <a:t> </a:t>
            </a:r>
            <a:r>
              <a:rPr lang="en-IN" sz="1400" dirty="0" err="1"/>
              <a:t>modelBuilder</a:t>
            </a:r>
            <a:r>
              <a:rPr lang="en-IN" sz="1400" dirty="0"/>
              <a:t>)</a:t>
            </a:r>
          </a:p>
          <a:p>
            <a:r>
              <a:rPr lang="en-IN" sz="1400" dirty="0"/>
              <a:t>        </a:t>
            </a:r>
            <a:r>
              <a:rPr lang="en-IN" sz="1400" dirty="0" smtClean="0"/>
              <a:t>Here we specify the configuration of Entity Classes</a:t>
            </a:r>
          </a:p>
          <a:p>
            <a:endParaRPr lang="en-IN" sz="1400" dirty="0"/>
          </a:p>
          <a:p>
            <a:r>
              <a:rPr lang="en-IN" sz="1400" dirty="0"/>
              <a:t> public virtual </a:t>
            </a:r>
            <a:r>
              <a:rPr lang="en-IN" sz="1400" dirty="0" err="1"/>
              <a:t>DbSet</a:t>
            </a:r>
            <a:r>
              <a:rPr lang="en-IN" sz="1400" dirty="0"/>
              <a:t>&lt;Area&gt; Areas { get; set; </a:t>
            </a:r>
            <a:r>
              <a:rPr lang="en-IN" sz="1400" dirty="0" smtClean="0"/>
              <a:t>}</a:t>
            </a:r>
          </a:p>
          <a:p>
            <a:r>
              <a:rPr lang="en-IN" sz="1400" dirty="0" smtClean="0"/>
              <a:t>Using this </a:t>
            </a:r>
            <a:r>
              <a:rPr lang="en-IN" sz="1400" dirty="0" err="1" smtClean="0"/>
              <a:t>Dbset</a:t>
            </a:r>
            <a:r>
              <a:rPr lang="en-IN" sz="1400" dirty="0" smtClean="0"/>
              <a:t> we can Perform all CRUD operation.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6521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123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178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592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93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44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627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0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/>
          </a:bodyPr>
          <a:lstStyle/>
          <a:p>
            <a:r>
              <a:rPr lang="en-IN" sz="1800" dirty="0" smtClean="0">
                <a:solidFill>
                  <a:srgbClr val="00B050"/>
                </a:solidFill>
              </a:rPr>
              <a:t>For doing CRUD operation  using DB first Approach we have to create a DB in which there is a two table 1. Areas and City </a:t>
            </a:r>
          </a:p>
          <a:p>
            <a:r>
              <a:rPr lang="en-IN" sz="1800" dirty="0" smtClean="0">
                <a:solidFill>
                  <a:srgbClr val="00B050"/>
                </a:solidFill>
              </a:rPr>
              <a:t>City has Two </a:t>
            </a:r>
            <a:r>
              <a:rPr lang="en-IN" sz="1800" dirty="0" err="1" smtClean="0">
                <a:solidFill>
                  <a:srgbClr val="00B050"/>
                </a:solidFill>
              </a:rPr>
              <a:t>Coloums</a:t>
            </a:r>
            <a:r>
              <a:rPr lang="en-IN" sz="1800" dirty="0" smtClean="0">
                <a:solidFill>
                  <a:srgbClr val="00B050"/>
                </a:solidFill>
              </a:rPr>
              <a:t> </a:t>
            </a:r>
            <a:r>
              <a:rPr lang="en-IN" sz="1800" dirty="0" err="1" smtClean="0">
                <a:solidFill>
                  <a:srgbClr val="00B050"/>
                </a:solidFill>
              </a:rPr>
              <a:t>CityId</a:t>
            </a:r>
            <a:r>
              <a:rPr lang="en-IN" sz="1800" dirty="0" smtClean="0">
                <a:solidFill>
                  <a:srgbClr val="00B050"/>
                </a:solidFill>
              </a:rPr>
              <a:t>(</a:t>
            </a:r>
            <a:r>
              <a:rPr lang="en-IN" sz="1800" dirty="0" err="1" smtClean="0">
                <a:solidFill>
                  <a:srgbClr val="00B050"/>
                </a:solidFill>
              </a:rPr>
              <a:t>PK,int</a:t>
            </a:r>
            <a:r>
              <a:rPr lang="en-IN" sz="1800" dirty="0" smtClean="0">
                <a:solidFill>
                  <a:srgbClr val="00B050"/>
                </a:solidFill>
              </a:rPr>
              <a:t>, not null) and </a:t>
            </a:r>
            <a:r>
              <a:rPr lang="en-IN" sz="1800" dirty="0" err="1" smtClean="0">
                <a:solidFill>
                  <a:srgbClr val="00B050"/>
                </a:solidFill>
              </a:rPr>
              <a:t>CityName</a:t>
            </a:r>
            <a:r>
              <a:rPr lang="en-IN" sz="1800" dirty="0" smtClean="0">
                <a:solidFill>
                  <a:srgbClr val="00B050"/>
                </a:solidFill>
              </a:rPr>
              <a:t>(</a:t>
            </a:r>
            <a:r>
              <a:rPr lang="en-IN" sz="1800" dirty="0" err="1" smtClean="0">
                <a:solidFill>
                  <a:srgbClr val="00B050"/>
                </a:solidFill>
              </a:rPr>
              <a:t>nvarchar</a:t>
            </a:r>
            <a:r>
              <a:rPr lang="en-IN" sz="1800" dirty="0" smtClean="0">
                <a:solidFill>
                  <a:srgbClr val="00B050"/>
                </a:solidFill>
              </a:rPr>
              <a:t>(max), not null)</a:t>
            </a:r>
          </a:p>
          <a:p>
            <a:r>
              <a:rPr lang="en-IN" sz="1800" dirty="0" smtClean="0">
                <a:solidFill>
                  <a:srgbClr val="00B050"/>
                </a:solidFill>
              </a:rPr>
              <a:t>Areas has 4 columns1. </a:t>
            </a:r>
            <a:r>
              <a:rPr lang="en-IN" sz="1800" dirty="0" err="1" smtClean="0">
                <a:solidFill>
                  <a:srgbClr val="00B050"/>
                </a:solidFill>
              </a:rPr>
              <a:t>AreaId</a:t>
            </a:r>
            <a:r>
              <a:rPr lang="en-IN" sz="1800" dirty="0" smtClean="0">
                <a:solidFill>
                  <a:srgbClr val="00B050"/>
                </a:solidFill>
              </a:rPr>
              <a:t>(PK, </a:t>
            </a:r>
            <a:r>
              <a:rPr lang="en-IN" sz="1800" dirty="0" err="1" smtClean="0">
                <a:solidFill>
                  <a:srgbClr val="00B050"/>
                </a:solidFill>
              </a:rPr>
              <a:t>int</a:t>
            </a:r>
            <a:r>
              <a:rPr lang="en-IN" sz="1800" dirty="0" smtClean="0">
                <a:solidFill>
                  <a:srgbClr val="00B050"/>
                </a:solidFill>
              </a:rPr>
              <a:t>, not null), Area Name(</a:t>
            </a:r>
            <a:r>
              <a:rPr lang="en-IN" sz="1800" dirty="0" err="1" smtClean="0">
                <a:solidFill>
                  <a:srgbClr val="00B050"/>
                </a:solidFill>
              </a:rPr>
              <a:t>nvarchar</a:t>
            </a:r>
            <a:r>
              <a:rPr lang="en-IN" sz="1800" dirty="0" smtClean="0">
                <a:solidFill>
                  <a:srgbClr val="00B050"/>
                </a:solidFill>
              </a:rPr>
              <a:t>(max), not null), </a:t>
            </a:r>
            <a:r>
              <a:rPr lang="en-IN" sz="1800" dirty="0" err="1" smtClean="0">
                <a:solidFill>
                  <a:srgbClr val="00B050"/>
                </a:solidFill>
              </a:rPr>
              <a:t>CityId</a:t>
            </a:r>
            <a:r>
              <a:rPr lang="en-IN" sz="1800" dirty="0" smtClean="0">
                <a:solidFill>
                  <a:srgbClr val="00B050"/>
                </a:solidFill>
              </a:rPr>
              <a:t>(</a:t>
            </a:r>
            <a:r>
              <a:rPr lang="en-IN" sz="1800" dirty="0" err="1" smtClean="0">
                <a:solidFill>
                  <a:srgbClr val="00B050"/>
                </a:solidFill>
              </a:rPr>
              <a:t>FK,int</a:t>
            </a:r>
            <a:r>
              <a:rPr lang="en-IN" sz="1800" dirty="0" smtClean="0">
                <a:solidFill>
                  <a:srgbClr val="00B050"/>
                </a:solidFill>
              </a:rPr>
              <a:t>, not null) </a:t>
            </a:r>
            <a:r>
              <a:rPr lang="en-IN" sz="1800" dirty="0" err="1" smtClean="0">
                <a:solidFill>
                  <a:srgbClr val="00B050"/>
                </a:solidFill>
              </a:rPr>
              <a:t>Pincode</a:t>
            </a:r>
            <a:r>
              <a:rPr lang="en-IN" sz="1800" dirty="0" smtClean="0">
                <a:solidFill>
                  <a:srgbClr val="00B050"/>
                </a:solidFill>
              </a:rPr>
              <a:t>(varchar(6), not null)</a:t>
            </a:r>
          </a:p>
          <a:p>
            <a:endParaRPr lang="en-IN" sz="1800" dirty="0">
              <a:solidFill>
                <a:srgbClr val="00B050"/>
              </a:solidFill>
            </a:endParaRPr>
          </a:p>
          <a:p>
            <a:r>
              <a:rPr lang="en-IN" sz="1800" dirty="0" smtClean="0">
                <a:solidFill>
                  <a:srgbClr val="00B050"/>
                </a:solidFill>
              </a:rPr>
              <a:t>Then We have to create a new project=&gt; Visual C#=&gt;Console Application(Framework 4.6 or Above)</a:t>
            </a:r>
          </a:p>
          <a:p>
            <a:r>
              <a:rPr lang="en-IN" sz="1800" dirty="0" smtClean="0">
                <a:solidFill>
                  <a:srgbClr val="00B050"/>
                </a:solidFill>
              </a:rPr>
              <a:t>Then Add Entity Data Model, </a:t>
            </a:r>
          </a:p>
          <a:p>
            <a:r>
              <a:rPr lang="en-IN" sz="1800" dirty="0" smtClean="0">
                <a:solidFill>
                  <a:srgbClr val="00B050"/>
                </a:solidFill>
              </a:rPr>
              <a:t>Right Click on Project =&gt; add New Item=&gt;ADO.net Entity Data Model=&gt;Name it as Location=&gt;EF Designer from DB=&gt;Create new Connection =&gt; test </a:t>
            </a:r>
            <a:r>
              <a:rPr lang="en-IN" sz="1800" dirty="0" err="1" smtClean="0">
                <a:solidFill>
                  <a:srgbClr val="00B050"/>
                </a:solidFill>
              </a:rPr>
              <a:t>succesded</a:t>
            </a:r>
            <a:r>
              <a:rPr lang="en-IN" sz="1800" dirty="0" smtClean="0">
                <a:solidFill>
                  <a:srgbClr val="00B050"/>
                </a:solidFill>
              </a:rPr>
              <a:t>=&gt;</a:t>
            </a:r>
            <a:r>
              <a:rPr lang="en-IN" sz="1800" dirty="0" err="1" smtClean="0">
                <a:solidFill>
                  <a:srgbClr val="00B050"/>
                </a:solidFill>
              </a:rPr>
              <a:t>App.Confifname</a:t>
            </a:r>
            <a:r>
              <a:rPr lang="en-IN" sz="1800" dirty="0" smtClean="0">
                <a:solidFill>
                  <a:srgbClr val="00B050"/>
                </a:solidFill>
              </a:rPr>
              <a:t>(</a:t>
            </a:r>
            <a:r>
              <a:rPr lang="en-IN" sz="1800" dirty="0" err="1" smtClean="0">
                <a:solidFill>
                  <a:srgbClr val="00B050"/>
                </a:solidFill>
              </a:rPr>
              <a:t>MyDbEntities</a:t>
            </a:r>
            <a:r>
              <a:rPr lang="en-IN" sz="1800" dirty="0" smtClean="0">
                <a:solidFill>
                  <a:srgbClr val="00B050"/>
                </a:solidFill>
              </a:rPr>
              <a:t>)=&gt;version 6.x=&gt;Select Tables=&gt;Model Namespace name=&gt;</a:t>
            </a:r>
            <a:r>
              <a:rPr lang="en-IN" sz="1800" dirty="0" err="1" smtClean="0">
                <a:solidFill>
                  <a:srgbClr val="00B050"/>
                </a:solidFill>
              </a:rPr>
              <a:t>MyDbModel</a:t>
            </a:r>
            <a:endParaRPr lang="en-IN" sz="1800" dirty="0" smtClean="0">
              <a:solidFill>
                <a:srgbClr val="00B050"/>
              </a:solidFill>
            </a:endParaRPr>
          </a:p>
          <a:p>
            <a:r>
              <a:rPr lang="en-IN" sz="1800" dirty="0" smtClean="0">
                <a:solidFill>
                  <a:srgbClr val="00B050"/>
                </a:solidFill>
              </a:rPr>
              <a:t>If u do any changes in DB just go to </a:t>
            </a:r>
            <a:r>
              <a:rPr lang="en-IN" sz="1800" dirty="0" err="1" smtClean="0">
                <a:solidFill>
                  <a:srgbClr val="00B050"/>
                </a:solidFill>
              </a:rPr>
              <a:t>edmx</a:t>
            </a:r>
            <a:r>
              <a:rPr lang="en-IN" sz="1800" dirty="0" smtClean="0">
                <a:solidFill>
                  <a:srgbClr val="00B050"/>
                </a:solidFill>
              </a:rPr>
              <a:t> diagram and click update from DB</a:t>
            </a:r>
          </a:p>
          <a:p>
            <a:r>
              <a:rPr lang="en-IN" sz="1800" dirty="0" smtClean="0">
                <a:solidFill>
                  <a:srgbClr val="00B050"/>
                </a:solidFill>
              </a:rPr>
              <a:t>Enter City Id and City Name</a:t>
            </a:r>
          </a:p>
          <a:p>
            <a:endParaRPr lang="en-IN" sz="1800" dirty="0">
              <a:solidFill>
                <a:srgbClr val="00B050"/>
              </a:solidFill>
            </a:endParaRPr>
          </a:p>
          <a:p>
            <a:r>
              <a:rPr lang="en-IN" sz="1800" dirty="0" smtClean="0">
                <a:solidFill>
                  <a:srgbClr val="00B050"/>
                </a:solidFill>
              </a:rPr>
              <a:t>Then Add CRUD.CS file which is down at the next slide</a:t>
            </a:r>
            <a:endParaRPr lang="en-IN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40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 fontScale="25000" lnSpcReduction="20000"/>
          </a:bodyPr>
          <a:lstStyle/>
          <a:p>
            <a:r>
              <a:rPr lang="en-IN" dirty="0"/>
              <a:t>using System;</a:t>
            </a:r>
          </a:p>
          <a:p>
            <a:r>
              <a:rPr lang="en-IN" dirty="0"/>
              <a:t>using </a:t>
            </a:r>
            <a:r>
              <a:rPr lang="en-IN" dirty="0" err="1"/>
              <a:t>System.Collections.Generic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System.Linq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System.Text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System.Threading.Tasks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namespace </a:t>
            </a:r>
            <a:r>
              <a:rPr lang="en-IN" dirty="0" err="1"/>
              <a:t>DatabaseFirst</a:t>
            </a:r>
            <a:endParaRPr lang="en-IN" dirty="0"/>
          </a:p>
          <a:p>
            <a:r>
              <a:rPr lang="en-IN" dirty="0"/>
              <a:t>{</a:t>
            </a:r>
          </a:p>
          <a:p>
            <a:r>
              <a:rPr lang="en-IN" dirty="0"/>
              <a:t>    class CRUD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  public static void Main(string[] </a:t>
            </a:r>
            <a:r>
              <a:rPr lang="en-IN" dirty="0" err="1"/>
              <a:t>args</a:t>
            </a:r>
            <a:r>
              <a:rPr lang="en-IN" dirty="0"/>
              <a:t>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</a:t>
            </a:r>
            <a:r>
              <a:rPr lang="en-IN" dirty="0" err="1"/>
              <a:t>MyDbEntities</a:t>
            </a:r>
            <a:r>
              <a:rPr lang="en-IN" dirty="0"/>
              <a:t> </a:t>
            </a:r>
            <a:r>
              <a:rPr lang="en-IN" dirty="0" err="1"/>
              <a:t>db</a:t>
            </a:r>
            <a:r>
              <a:rPr lang="en-IN" dirty="0"/>
              <a:t> = new </a:t>
            </a:r>
            <a:r>
              <a:rPr lang="en-IN" dirty="0" err="1"/>
              <a:t>MyDbEntities</a:t>
            </a:r>
            <a:r>
              <a:rPr lang="en-IN" dirty="0"/>
              <a:t>();</a:t>
            </a:r>
          </a:p>
          <a:p>
            <a:r>
              <a:rPr lang="en-IN" dirty="0"/>
              <a:t>            Area </a:t>
            </a:r>
            <a:r>
              <a:rPr lang="en-IN" dirty="0" err="1"/>
              <a:t>areaObj</a:t>
            </a:r>
            <a:r>
              <a:rPr lang="en-IN" dirty="0"/>
              <a:t> = new Area();</a:t>
            </a:r>
          </a:p>
          <a:p>
            <a:endParaRPr lang="en-IN" dirty="0"/>
          </a:p>
          <a:p>
            <a:r>
              <a:rPr lang="en-IN" dirty="0"/>
              <a:t>            </a:t>
            </a:r>
            <a:r>
              <a:rPr lang="en-IN" dirty="0" err="1"/>
              <a:t>int</a:t>
            </a:r>
            <a:r>
              <a:rPr lang="en-IN" dirty="0"/>
              <a:t> opt, id;</a:t>
            </a:r>
          </a:p>
          <a:p>
            <a:r>
              <a:rPr lang="en-IN" dirty="0"/>
              <a:t>            do</a:t>
            </a:r>
          </a:p>
          <a:p>
            <a:r>
              <a:rPr lang="en-IN" dirty="0"/>
              <a:t>            {</a:t>
            </a:r>
          </a:p>
          <a:p>
            <a:r>
              <a:rPr lang="en-IN" dirty="0"/>
              <a:t>                </a:t>
            </a:r>
            <a:r>
              <a:rPr lang="en-IN" dirty="0" err="1"/>
              <a:t>Console.WriteLine</a:t>
            </a:r>
            <a:r>
              <a:rPr lang="en-IN" dirty="0"/>
              <a:t>("1:New Record\n 2:Display\n3:Update Record \n4:Delete Record\n 5:Exit");</a:t>
            </a:r>
          </a:p>
          <a:p>
            <a:r>
              <a:rPr lang="en-IN" dirty="0"/>
              <a:t>                </a:t>
            </a:r>
            <a:r>
              <a:rPr lang="en-IN" dirty="0" err="1"/>
              <a:t>Console.Write</a:t>
            </a:r>
            <a:r>
              <a:rPr lang="en-IN" dirty="0"/>
              <a:t>("Enter Your Option");</a:t>
            </a:r>
          </a:p>
          <a:p>
            <a:r>
              <a:rPr lang="en-IN" dirty="0"/>
              <a:t>                opt = Convert.ToInt32(</a:t>
            </a:r>
            <a:r>
              <a:rPr lang="en-IN" dirty="0" err="1"/>
              <a:t>Console.ReadLine</a:t>
            </a:r>
            <a:r>
              <a:rPr lang="en-IN" dirty="0"/>
              <a:t>());</a:t>
            </a:r>
          </a:p>
          <a:p>
            <a:endParaRPr lang="en-IN" dirty="0"/>
          </a:p>
          <a:p>
            <a:r>
              <a:rPr lang="en-IN" dirty="0"/>
              <a:t>                switch (opt)</a:t>
            </a:r>
          </a:p>
          <a:p>
            <a:r>
              <a:rPr lang="en-IN" dirty="0"/>
              <a:t>                {</a:t>
            </a:r>
          </a:p>
          <a:p>
            <a:r>
              <a:rPr lang="en-IN" dirty="0"/>
              <a:t>                    case 1:// add new Record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Console.WriteLine</a:t>
            </a:r>
            <a:r>
              <a:rPr lang="en-IN" dirty="0"/>
              <a:t>("Enter Area Name, </a:t>
            </a:r>
            <a:r>
              <a:rPr lang="en-IN" dirty="0" err="1"/>
              <a:t>CityId</a:t>
            </a:r>
            <a:r>
              <a:rPr lang="en-IN" dirty="0"/>
              <a:t> and </a:t>
            </a:r>
            <a:r>
              <a:rPr lang="en-IN" dirty="0" err="1"/>
              <a:t>Pincode</a:t>
            </a:r>
            <a:r>
              <a:rPr lang="en-IN" dirty="0"/>
              <a:t>:");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areaObj.AreaName</a:t>
            </a:r>
            <a:r>
              <a:rPr lang="en-IN" dirty="0"/>
              <a:t> = </a:t>
            </a:r>
            <a:r>
              <a:rPr lang="en-IN" dirty="0" err="1"/>
              <a:t>Console.ReadLine</a:t>
            </a:r>
            <a:r>
              <a:rPr lang="en-IN" dirty="0"/>
              <a:t>();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areaObj.CityId</a:t>
            </a:r>
            <a:r>
              <a:rPr lang="en-IN" dirty="0"/>
              <a:t> = Convert.ToInt32(</a:t>
            </a:r>
            <a:r>
              <a:rPr lang="en-IN" dirty="0" err="1"/>
              <a:t>Console.ReadLine</a:t>
            </a:r>
            <a:r>
              <a:rPr lang="en-IN" dirty="0"/>
              <a:t>());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areaObj.Pincode</a:t>
            </a:r>
            <a:r>
              <a:rPr lang="en-IN" dirty="0"/>
              <a:t>= </a:t>
            </a:r>
            <a:r>
              <a:rPr lang="en-IN" dirty="0" err="1"/>
              <a:t>Console.ReadLine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                </a:t>
            </a:r>
            <a:r>
              <a:rPr lang="en-IN" dirty="0" err="1"/>
              <a:t>db.Areas.Add</a:t>
            </a:r>
            <a:r>
              <a:rPr lang="en-IN" dirty="0"/>
              <a:t>(</a:t>
            </a:r>
            <a:r>
              <a:rPr lang="en-IN" dirty="0" err="1"/>
              <a:t>areaObj</a:t>
            </a:r>
            <a:r>
              <a:rPr lang="en-IN" dirty="0"/>
              <a:t>);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db.SaveChanges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                break;</a:t>
            </a:r>
          </a:p>
          <a:p>
            <a:endParaRPr lang="en-IN" dirty="0"/>
          </a:p>
          <a:p>
            <a:r>
              <a:rPr lang="en-IN" dirty="0"/>
              <a:t>                    case 2:// read all Records</a:t>
            </a:r>
          </a:p>
          <a:p>
            <a:endParaRPr lang="en-IN" dirty="0"/>
          </a:p>
          <a:p>
            <a:r>
              <a:rPr lang="en-IN" dirty="0"/>
              <a:t>                        </a:t>
            </a:r>
            <a:r>
              <a:rPr lang="en-IN" dirty="0" err="1"/>
              <a:t>foreach</a:t>
            </a:r>
            <a:r>
              <a:rPr lang="en-IN" dirty="0"/>
              <a:t> (Area a in </a:t>
            </a:r>
            <a:r>
              <a:rPr lang="en-IN" dirty="0" err="1"/>
              <a:t>db.Areas</a:t>
            </a:r>
            <a:r>
              <a:rPr lang="en-IN" dirty="0"/>
              <a:t>)</a:t>
            </a:r>
          </a:p>
          <a:p>
            <a:r>
              <a:rPr lang="en-IN" dirty="0"/>
              <a:t>                        {</a:t>
            </a:r>
          </a:p>
          <a:p>
            <a:r>
              <a:rPr lang="en-IN" dirty="0"/>
              <a:t>                            </a:t>
            </a:r>
            <a:r>
              <a:rPr lang="en-IN" dirty="0" err="1"/>
              <a:t>Console.WriteLine</a:t>
            </a:r>
            <a:r>
              <a:rPr lang="en-IN" dirty="0"/>
              <a:t>("{0}\t{1}\t{2}\t{3}", </a:t>
            </a:r>
            <a:r>
              <a:rPr lang="en-IN" dirty="0" err="1"/>
              <a:t>a.AreaId</a:t>
            </a:r>
            <a:r>
              <a:rPr lang="en-IN" dirty="0"/>
              <a:t>, </a:t>
            </a:r>
            <a:r>
              <a:rPr lang="en-IN" dirty="0" err="1"/>
              <a:t>a.AreaName</a:t>
            </a:r>
            <a:r>
              <a:rPr lang="en-IN" dirty="0"/>
              <a:t>, </a:t>
            </a:r>
            <a:r>
              <a:rPr lang="en-IN" dirty="0" err="1"/>
              <a:t>a.Pincode,a.City.CityName</a:t>
            </a:r>
            <a:r>
              <a:rPr lang="en-IN" dirty="0"/>
              <a:t>);</a:t>
            </a:r>
          </a:p>
          <a:p>
            <a:r>
              <a:rPr lang="en-IN" dirty="0"/>
              <a:t>                        }</a:t>
            </a:r>
          </a:p>
          <a:p>
            <a:r>
              <a:rPr lang="en-IN" dirty="0"/>
              <a:t>                        break;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66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-1828800"/>
            <a:ext cx="8229600" cy="79549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514600" y="381000"/>
            <a:ext cx="4572000" cy="53860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800" dirty="0"/>
              <a:t> case 3:// update Records</a:t>
            </a:r>
          </a:p>
          <a:p>
            <a:r>
              <a:rPr lang="en-IN" sz="800" dirty="0"/>
              <a:t>                        </a:t>
            </a:r>
            <a:r>
              <a:rPr lang="en-IN" sz="800" dirty="0" err="1"/>
              <a:t>Console.Write</a:t>
            </a:r>
            <a:r>
              <a:rPr lang="en-IN" sz="800" dirty="0"/>
              <a:t>("Enter Id to Update:");</a:t>
            </a:r>
          </a:p>
          <a:p>
            <a:r>
              <a:rPr lang="en-IN" sz="800" dirty="0"/>
              <a:t>                        id = Convert.ToInt32(</a:t>
            </a:r>
            <a:r>
              <a:rPr lang="en-IN" sz="800" dirty="0" err="1"/>
              <a:t>Console.ReadLine</a:t>
            </a:r>
            <a:r>
              <a:rPr lang="en-IN" sz="800" dirty="0"/>
              <a:t>());</a:t>
            </a:r>
          </a:p>
          <a:p>
            <a:r>
              <a:rPr lang="en-IN" sz="800" dirty="0"/>
              <a:t>                        </a:t>
            </a:r>
            <a:r>
              <a:rPr lang="en-IN" sz="800" dirty="0" err="1"/>
              <a:t>areaObj</a:t>
            </a:r>
            <a:r>
              <a:rPr lang="en-IN" sz="800" dirty="0"/>
              <a:t>=</a:t>
            </a:r>
            <a:r>
              <a:rPr lang="en-IN" sz="800" dirty="0" err="1"/>
              <a:t>db.Areas.Find</a:t>
            </a:r>
            <a:r>
              <a:rPr lang="en-IN" sz="800" dirty="0"/>
              <a:t>(id);</a:t>
            </a:r>
          </a:p>
          <a:p>
            <a:r>
              <a:rPr lang="en-IN" sz="800" dirty="0"/>
              <a:t>                        if (</a:t>
            </a:r>
            <a:r>
              <a:rPr lang="en-IN" sz="800" dirty="0" err="1"/>
              <a:t>areaObj</a:t>
            </a:r>
            <a:r>
              <a:rPr lang="en-IN" sz="800" dirty="0"/>
              <a:t> == null)</a:t>
            </a:r>
          </a:p>
          <a:p>
            <a:r>
              <a:rPr lang="en-IN" sz="800" dirty="0"/>
              <a:t>                        {</a:t>
            </a:r>
          </a:p>
          <a:p>
            <a:r>
              <a:rPr lang="en-IN" sz="800" dirty="0"/>
              <a:t>                            </a:t>
            </a:r>
            <a:r>
              <a:rPr lang="en-IN" sz="800" dirty="0" err="1"/>
              <a:t>Console.WriteLine</a:t>
            </a:r>
            <a:r>
              <a:rPr lang="en-IN" sz="800" dirty="0"/>
              <a:t>("Invalid Area Id, Try Again");</a:t>
            </a:r>
          </a:p>
          <a:p>
            <a:r>
              <a:rPr lang="en-IN" sz="800" dirty="0"/>
              <a:t>                        }</a:t>
            </a:r>
          </a:p>
          <a:p>
            <a:r>
              <a:rPr lang="en-IN" sz="800" dirty="0"/>
              <a:t>                        else</a:t>
            </a:r>
          </a:p>
          <a:p>
            <a:r>
              <a:rPr lang="en-IN" sz="800" dirty="0"/>
              <a:t>                            {</a:t>
            </a:r>
          </a:p>
          <a:p>
            <a:r>
              <a:rPr lang="en-IN" sz="800" dirty="0"/>
              <a:t>                                </a:t>
            </a:r>
            <a:r>
              <a:rPr lang="en-IN" sz="800" dirty="0" err="1"/>
              <a:t>Console.WriteLine</a:t>
            </a:r>
            <a:r>
              <a:rPr lang="en-IN" sz="800" dirty="0"/>
              <a:t>("Enter Modified  Area Name, </a:t>
            </a:r>
            <a:r>
              <a:rPr lang="en-IN" sz="800" dirty="0" err="1"/>
              <a:t>CityId</a:t>
            </a:r>
            <a:r>
              <a:rPr lang="en-IN" sz="800" dirty="0"/>
              <a:t> and </a:t>
            </a:r>
            <a:r>
              <a:rPr lang="en-IN" sz="800" dirty="0" err="1"/>
              <a:t>Pincode</a:t>
            </a:r>
            <a:r>
              <a:rPr lang="en-IN" sz="800" dirty="0"/>
              <a:t>:");</a:t>
            </a:r>
          </a:p>
          <a:p>
            <a:r>
              <a:rPr lang="en-IN" sz="800" dirty="0"/>
              <a:t>                                </a:t>
            </a:r>
            <a:r>
              <a:rPr lang="en-IN" sz="800" dirty="0" err="1"/>
              <a:t>areaObj.AreaName</a:t>
            </a:r>
            <a:r>
              <a:rPr lang="en-IN" sz="800" dirty="0"/>
              <a:t> = </a:t>
            </a:r>
            <a:r>
              <a:rPr lang="en-IN" sz="800" dirty="0" err="1"/>
              <a:t>Console.ReadLine</a:t>
            </a:r>
            <a:r>
              <a:rPr lang="en-IN" sz="800" dirty="0"/>
              <a:t>();</a:t>
            </a:r>
          </a:p>
          <a:p>
            <a:r>
              <a:rPr lang="en-IN" sz="800" dirty="0"/>
              <a:t>                                </a:t>
            </a:r>
            <a:r>
              <a:rPr lang="en-IN" sz="800" dirty="0" err="1"/>
              <a:t>areaObj.CityId</a:t>
            </a:r>
            <a:r>
              <a:rPr lang="en-IN" sz="800" dirty="0"/>
              <a:t> = Convert.ToInt32(</a:t>
            </a:r>
            <a:r>
              <a:rPr lang="en-IN" sz="800" dirty="0" err="1"/>
              <a:t>Console.ReadLine</a:t>
            </a:r>
            <a:r>
              <a:rPr lang="en-IN" sz="800" dirty="0"/>
              <a:t>());</a:t>
            </a:r>
          </a:p>
          <a:p>
            <a:r>
              <a:rPr lang="en-IN" sz="800" dirty="0"/>
              <a:t>                                </a:t>
            </a:r>
            <a:r>
              <a:rPr lang="en-IN" sz="800" dirty="0" err="1"/>
              <a:t>areaObj.Pincode</a:t>
            </a:r>
            <a:r>
              <a:rPr lang="en-IN" sz="800" dirty="0"/>
              <a:t> = </a:t>
            </a:r>
            <a:r>
              <a:rPr lang="en-IN" sz="800" dirty="0" err="1"/>
              <a:t>Console.ReadLine</a:t>
            </a:r>
            <a:r>
              <a:rPr lang="en-IN" sz="800" dirty="0"/>
              <a:t>();</a:t>
            </a:r>
          </a:p>
          <a:p>
            <a:r>
              <a:rPr lang="en-IN" sz="800" dirty="0"/>
              <a:t>                                </a:t>
            </a:r>
            <a:r>
              <a:rPr lang="en-IN" sz="800" dirty="0" err="1"/>
              <a:t>db.SaveChanges</a:t>
            </a:r>
            <a:r>
              <a:rPr lang="en-IN" sz="800" dirty="0"/>
              <a:t>();</a:t>
            </a:r>
          </a:p>
          <a:p>
            <a:endParaRPr lang="en-IN" sz="800" dirty="0"/>
          </a:p>
          <a:p>
            <a:r>
              <a:rPr lang="en-IN" sz="800" dirty="0"/>
              <a:t>                            }</a:t>
            </a:r>
          </a:p>
          <a:p>
            <a:r>
              <a:rPr lang="en-IN" sz="800" dirty="0"/>
              <a:t>                        </a:t>
            </a:r>
          </a:p>
          <a:p>
            <a:r>
              <a:rPr lang="en-IN" sz="800" dirty="0"/>
              <a:t>                        break;</a:t>
            </a:r>
          </a:p>
          <a:p>
            <a:endParaRPr lang="en-IN" sz="800" dirty="0"/>
          </a:p>
          <a:p>
            <a:r>
              <a:rPr lang="en-IN" sz="800" dirty="0"/>
              <a:t>                    case 4:// delete Records</a:t>
            </a:r>
          </a:p>
          <a:p>
            <a:r>
              <a:rPr lang="en-IN" sz="800" dirty="0"/>
              <a:t>                        </a:t>
            </a:r>
            <a:r>
              <a:rPr lang="en-IN" sz="800" dirty="0" err="1"/>
              <a:t>Console.Write</a:t>
            </a:r>
            <a:r>
              <a:rPr lang="en-IN" sz="800" dirty="0"/>
              <a:t>("Enter Id to Delete:");</a:t>
            </a:r>
          </a:p>
          <a:p>
            <a:r>
              <a:rPr lang="en-IN" sz="800" dirty="0"/>
              <a:t>                        id = Convert.ToInt32(</a:t>
            </a:r>
            <a:r>
              <a:rPr lang="en-IN" sz="800" dirty="0" err="1"/>
              <a:t>Console.ReadLine</a:t>
            </a:r>
            <a:r>
              <a:rPr lang="en-IN" sz="800" dirty="0"/>
              <a:t>());</a:t>
            </a:r>
          </a:p>
          <a:p>
            <a:r>
              <a:rPr lang="en-IN" sz="800" dirty="0"/>
              <a:t>                        </a:t>
            </a:r>
            <a:r>
              <a:rPr lang="en-IN" sz="800" dirty="0" err="1"/>
              <a:t>areaObj</a:t>
            </a:r>
            <a:r>
              <a:rPr lang="en-IN" sz="800" dirty="0"/>
              <a:t> = </a:t>
            </a:r>
            <a:r>
              <a:rPr lang="en-IN" sz="800" dirty="0" err="1"/>
              <a:t>db.Areas.Find</a:t>
            </a:r>
            <a:r>
              <a:rPr lang="en-IN" sz="800" dirty="0"/>
              <a:t>(id);</a:t>
            </a:r>
          </a:p>
          <a:p>
            <a:r>
              <a:rPr lang="en-IN" sz="800" dirty="0"/>
              <a:t>                        if (</a:t>
            </a:r>
            <a:r>
              <a:rPr lang="en-IN" sz="800" dirty="0" err="1"/>
              <a:t>areaObj</a:t>
            </a:r>
            <a:r>
              <a:rPr lang="en-IN" sz="800" dirty="0"/>
              <a:t> == null)</a:t>
            </a:r>
          </a:p>
          <a:p>
            <a:r>
              <a:rPr lang="en-IN" sz="800" dirty="0"/>
              <a:t>                        { </a:t>
            </a:r>
          </a:p>
          <a:p>
            <a:r>
              <a:rPr lang="en-IN" sz="800" dirty="0"/>
              <a:t>                            </a:t>
            </a:r>
            <a:r>
              <a:rPr lang="en-IN" sz="800" dirty="0" err="1"/>
              <a:t>Console.WriteLine</a:t>
            </a:r>
            <a:r>
              <a:rPr lang="en-IN" sz="800" dirty="0"/>
              <a:t>("Invalid Area Id, Try Again");</a:t>
            </a:r>
          </a:p>
          <a:p>
            <a:r>
              <a:rPr lang="en-IN" sz="800" dirty="0"/>
              <a:t>                        }</a:t>
            </a:r>
          </a:p>
          <a:p>
            <a:r>
              <a:rPr lang="en-IN" sz="800" dirty="0"/>
              <a:t>                        else</a:t>
            </a:r>
          </a:p>
          <a:p>
            <a:r>
              <a:rPr lang="en-IN" sz="800" dirty="0"/>
              <a:t>                        {</a:t>
            </a:r>
          </a:p>
          <a:p>
            <a:r>
              <a:rPr lang="en-IN" sz="800" dirty="0"/>
              <a:t>                            </a:t>
            </a:r>
            <a:r>
              <a:rPr lang="en-IN" sz="800" dirty="0" err="1"/>
              <a:t>db.Areas.Remove</a:t>
            </a:r>
            <a:r>
              <a:rPr lang="en-IN" sz="800" dirty="0"/>
              <a:t>(</a:t>
            </a:r>
            <a:r>
              <a:rPr lang="en-IN" sz="800" dirty="0" err="1"/>
              <a:t>areaObj</a:t>
            </a:r>
            <a:r>
              <a:rPr lang="en-IN" sz="800" dirty="0"/>
              <a:t>);</a:t>
            </a:r>
          </a:p>
          <a:p>
            <a:r>
              <a:rPr lang="en-IN" sz="800" dirty="0"/>
              <a:t>                            </a:t>
            </a:r>
            <a:r>
              <a:rPr lang="en-IN" sz="800" dirty="0" err="1"/>
              <a:t>db.SaveChanges</a:t>
            </a:r>
            <a:r>
              <a:rPr lang="en-IN" sz="800" dirty="0"/>
              <a:t>();</a:t>
            </a:r>
          </a:p>
          <a:p>
            <a:r>
              <a:rPr lang="en-IN" sz="800" dirty="0"/>
              <a:t>                        }</a:t>
            </a:r>
          </a:p>
          <a:p>
            <a:r>
              <a:rPr lang="en-IN" sz="800" dirty="0"/>
              <a:t>                        break;</a:t>
            </a:r>
          </a:p>
          <a:p>
            <a:endParaRPr lang="en-IN" sz="800" dirty="0"/>
          </a:p>
          <a:p>
            <a:r>
              <a:rPr lang="en-IN" sz="800" dirty="0"/>
              <a:t>                    case 5:break;</a:t>
            </a:r>
          </a:p>
          <a:p>
            <a:r>
              <a:rPr lang="en-IN" sz="800" dirty="0"/>
              <a:t>                    </a:t>
            </a:r>
            <a:r>
              <a:rPr lang="en-IN" sz="800" dirty="0" err="1"/>
              <a:t>default:Console.WriteLine</a:t>
            </a:r>
            <a:r>
              <a:rPr lang="en-IN" sz="800" dirty="0"/>
              <a:t>("Invalid Option ");break;</a:t>
            </a:r>
          </a:p>
          <a:p>
            <a:r>
              <a:rPr lang="en-IN" sz="800" dirty="0"/>
              <a:t>                }</a:t>
            </a:r>
          </a:p>
          <a:p>
            <a:r>
              <a:rPr lang="en-IN" sz="800" dirty="0"/>
              <a:t>            }while(opt!=5);</a:t>
            </a:r>
          </a:p>
          <a:p>
            <a:r>
              <a:rPr lang="en-IN" sz="800" dirty="0"/>
              <a:t>        }</a:t>
            </a:r>
          </a:p>
          <a:p>
            <a:r>
              <a:rPr lang="en-IN" sz="800" dirty="0"/>
              <a:t>    }</a:t>
            </a:r>
          </a:p>
          <a:p>
            <a:r>
              <a:rPr lang="en-IN" sz="800" dirty="0"/>
              <a:t>}</a:t>
            </a:r>
          </a:p>
          <a:p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68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7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53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94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98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194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 Procedure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1800" dirty="0"/>
          </a:p>
          <a:p>
            <a:r>
              <a:rPr lang="en-IN" sz="1800" dirty="0"/>
              <a:t>Create procedure </a:t>
            </a:r>
            <a:r>
              <a:rPr lang="en-IN" sz="1800" dirty="0" err="1"/>
              <a:t>InsertArea</a:t>
            </a:r>
            <a:r>
              <a:rPr lang="en-IN" sz="1800" dirty="0"/>
              <a:t>    </a:t>
            </a:r>
          </a:p>
          <a:p>
            <a:r>
              <a:rPr lang="en-IN" sz="1800" dirty="0"/>
              <a:t>(    </a:t>
            </a:r>
          </a:p>
          <a:p>
            <a:r>
              <a:rPr lang="en-IN" sz="1800" dirty="0"/>
              <a:t>    @</a:t>
            </a:r>
            <a:r>
              <a:rPr lang="en-IN" sz="1800" dirty="0" err="1"/>
              <a:t>areaname</a:t>
            </a:r>
            <a:r>
              <a:rPr lang="en-IN" sz="1800" dirty="0"/>
              <a:t> </a:t>
            </a:r>
            <a:r>
              <a:rPr lang="en-IN" sz="1800" dirty="0" err="1"/>
              <a:t>nvarchar</a:t>
            </a:r>
            <a:r>
              <a:rPr lang="en-IN" sz="1800" dirty="0"/>
              <a:t>(max),</a:t>
            </a:r>
          </a:p>
          <a:p>
            <a:r>
              <a:rPr lang="en-IN" sz="1800" dirty="0"/>
              <a:t>@</a:t>
            </a:r>
            <a:r>
              <a:rPr lang="en-IN" sz="1800" dirty="0" err="1"/>
              <a:t>cityid</a:t>
            </a:r>
            <a:r>
              <a:rPr lang="en-IN" sz="1800" dirty="0"/>
              <a:t> </a:t>
            </a:r>
            <a:r>
              <a:rPr lang="en-IN" sz="1800" dirty="0" err="1"/>
              <a:t>int</a:t>
            </a:r>
            <a:r>
              <a:rPr lang="en-IN" sz="1800" dirty="0"/>
              <a:t>,</a:t>
            </a:r>
          </a:p>
          <a:p>
            <a:r>
              <a:rPr lang="en-IN" sz="1800" dirty="0"/>
              <a:t>@</a:t>
            </a:r>
            <a:r>
              <a:rPr lang="en-IN" sz="1800" dirty="0" err="1"/>
              <a:t>pincode</a:t>
            </a:r>
            <a:r>
              <a:rPr lang="en-IN" sz="1800" dirty="0"/>
              <a:t> varchar(6)  </a:t>
            </a:r>
          </a:p>
          <a:p>
            <a:r>
              <a:rPr lang="en-IN" sz="1800" dirty="0"/>
              <a:t>)    </a:t>
            </a:r>
          </a:p>
          <a:p>
            <a:r>
              <a:rPr lang="en-IN" sz="1800" dirty="0"/>
              <a:t>as     </a:t>
            </a:r>
          </a:p>
          <a:p>
            <a:r>
              <a:rPr lang="en-IN" sz="1800" dirty="0"/>
              <a:t>Begin     </a:t>
            </a:r>
          </a:p>
          <a:p>
            <a:r>
              <a:rPr lang="en-IN" sz="1800" dirty="0"/>
              <a:t>    Insert into Areas(</a:t>
            </a:r>
            <a:r>
              <a:rPr lang="en-IN" sz="1800" dirty="0" err="1"/>
              <a:t>AreaName</a:t>
            </a:r>
            <a:r>
              <a:rPr lang="en-IN" sz="1800" dirty="0"/>
              <a:t>, </a:t>
            </a:r>
            <a:r>
              <a:rPr lang="en-IN" sz="1800" dirty="0" err="1"/>
              <a:t>CityId,Pincode</a:t>
            </a:r>
            <a:r>
              <a:rPr lang="en-IN" sz="1800" dirty="0"/>
              <a:t>)</a:t>
            </a:r>
          </a:p>
          <a:p>
            <a:r>
              <a:rPr lang="en-IN" sz="1800" dirty="0"/>
              <a:t>VALUES (@</a:t>
            </a:r>
            <a:r>
              <a:rPr lang="en-IN" sz="1800" dirty="0" err="1"/>
              <a:t>areaName</a:t>
            </a:r>
            <a:r>
              <a:rPr lang="en-IN" sz="1800" dirty="0"/>
              <a:t>, @</a:t>
            </a:r>
            <a:r>
              <a:rPr lang="en-IN" sz="1800" dirty="0" err="1"/>
              <a:t>cityId</a:t>
            </a:r>
            <a:r>
              <a:rPr lang="en-IN" sz="1800" dirty="0"/>
              <a:t>,@</a:t>
            </a:r>
            <a:r>
              <a:rPr lang="en-IN" sz="1800" dirty="0" err="1"/>
              <a:t>pincode</a:t>
            </a:r>
            <a:r>
              <a:rPr lang="en-IN" sz="1800" dirty="0"/>
              <a:t>)   </a:t>
            </a:r>
          </a:p>
          <a:p>
            <a:r>
              <a:rPr lang="en-IN" sz="18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13746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Update </a:t>
            </a:r>
            <a:r>
              <a:rPr lang="en-IN" dirty="0"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1400" dirty="0"/>
              <a:t>Create procedure </a:t>
            </a:r>
            <a:r>
              <a:rPr lang="en-IN" sz="1400" dirty="0" err="1"/>
              <a:t>UpdateArea</a:t>
            </a:r>
            <a:r>
              <a:rPr lang="en-IN" sz="1400" dirty="0"/>
              <a:t>      </a:t>
            </a:r>
          </a:p>
          <a:p>
            <a:r>
              <a:rPr lang="en-IN" sz="1400" dirty="0"/>
              <a:t>(      </a:t>
            </a:r>
          </a:p>
          <a:p>
            <a:r>
              <a:rPr lang="en-IN" sz="1400" dirty="0"/>
              <a:t>   </a:t>
            </a:r>
          </a:p>
          <a:p>
            <a:endParaRPr lang="en-IN" sz="1400" dirty="0"/>
          </a:p>
          <a:p>
            <a:r>
              <a:rPr lang="en-IN" sz="1400" dirty="0"/>
              <a:t>   @</a:t>
            </a:r>
            <a:r>
              <a:rPr lang="en-IN" sz="1400" dirty="0" err="1"/>
              <a:t>areaid</a:t>
            </a:r>
            <a:r>
              <a:rPr lang="en-IN" sz="1400" dirty="0"/>
              <a:t> </a:t>
            </a:r>
            <a:r>
              <a:rPr lang="en-IN" sz="1400" dirty="0" err="1"/>
              <a:t>int</a:t>
            </a:r>
            <a:r>
              <a:rPr lang="en-IN" sz="1400" dirty="0"/>
              <a:t>,</a:t>
            </a:r>
          </a:p>
          <a:p>
            <a:r>
              <a:rPr lang="en-IN" sz="1400" dirty="0"/>
              <a:t>   @</a:t>
            </a:r>
            <a:r>
              <a:rPr lang="en-IN" sz="1400" dirty="0" err="1"/>
              <a:t>areaname</a:t>
            </a:r>
            <a:r>
              <a:rPr lang="en-IN" sz="1400" dirty="0"/>
              <a:t> </a:t>
            </a:r>
            <a:r>
              <a:rPr lang="en-IN" sz="1400" dirty="0" err="1"/>
              <a:t>nvarchar</a:t>
            </a:r>
            <a:r>
              <a:rPr lang="en-IN" sz="1400" dirty="0"/>
              <a:t>(max),</a:t>
            </a:r>
          </a:p>
          <a:p>
            <a:r>
              <a:rPr lang="en-IN" sz="1400" dirty="0"/>
              <a:t>   @</a:t>
            </a:r>
            <a:r>
              <a:rPr lang="en-IN" sz="1400" dirty="0" err="1"/>
              <a:t>cityid</a:t>
            </a:r>
            <a:r>
              <a:rPr lang="en-IN" sz="1400" dirty="0"/>
              <a:t> </a:t>
            </a:r>
            <a:r>
              <a:rPr lang="en-IN" sz="1400" dirty="0" err="1"/>
              <a:t>int</a:t>
            </a:r>
            <a:r>
              <a:rPr lang="en-IN" sz="1400" dirty="0"/>
              <a:t>,</a:t>
            </a:r>
          </a:p>
          <a:p>
            <a:r>
              <a:rPr lang="en-IN" sz="1400" dirty="0"/>
              <a:t>   @</a:t>
            </a:r>
            <a:r>
              <a:rPr lang="en-IN" sz="1400" dirty="0" err="1"/>
              <a:t>pincode</a:t>
            </a:r>
            <a:r>
              <a:rPr lang="en-IN" sz="1400" dirty="0"/>
              <a:t> varchar(6)</a:t>
            </a:r>
          </a:p>
          <a:p>
            <a:r>
              <a:rPr lang="en-IN" sz="1400" dirty="0"/>
              <a:t>)      </a:t>
            </a:r>
          </a:p>
          <a:p>
            <a:r>
              <a:rPr lang="en-IN" sz="1400" dirty="0"/>
              <a:t>as      </a:t>
            </a:r>
          </a:p>
          <a:p>
            <a:r>
              <a:rPr lang="en-IN" sz="1400" dirty="0"/>
              <a:t>begin  </a:t>
            </a:r>
          </a:p>
          <a:p>
            <a:r>
              <a:rPr lang="en-IN" sz="1400" dirty="0"/>
              <a:t>Update Areas </a:t>
            </a:r>
          </a:p>
          <a:p>
            <a:r>
              <a:rPr lang="en-IN" sz="1400" dirty="0"/>
              <a:t>Set </a:t>
            </a:r>
            <a:r>
              <a:rPr lang="en-IN" sz="1400" dirty="0" err="1"/>
              <a:t>AreaName</a:t>
            </a:r>
            <a:r>
              <a:rPr lang="en-IN" sz="1400" dirty="0"/>
              <a:t>=@</a:t>
            </a:r>
            <a:r>
              <a:rPr lang="en-IN" sz="1400" dirty="0" err="1"/>
              <a:t>areaname</a:t>
            </a:r>
            <a:r>
              <a:rPr lang="en-IN" sz="1400" dirty="0"/>
              <a:t>,</a:t>
            </a:r>
          </a:p>
          <a:p>
            <a:r>
              <a:rPr lang="en-IN" sz="1400" dirty="0" err="1"/>
              <a:t>CityId</a:t>
            </a:r>
            <a:r>
              <a:rPr lang="en-IN" sz="1400" dirty="0"/>
              <a:t>=@</a:t>
            </a:r>
            <a:r>
              <a:rPr lang="en-IN" sz="1400" dirty="0" err="1"/>
              <a:t>cityid</a:t>
            </a:r>
            <a:r>
              <a:rPr lang="en-IN" sz="1400" dirty="0"/>
              <a:t>,</a:t>
            </a:r>
          </a:p>
          <a:p>
            <a:r>
              <a:rPr lang="en-IN" sz="1400" dirty="0" err="1"/>
              <a:t>Pincode</a:t>
            </a:r>
            <a:r>
              <a:rPr lang="en-IN" sz="1400" dirty="0"/>
              <a:t>=@</a:t>
            </a:r>
            <a:r>
              <a:rPr lang="en-IN" sz="1400" dirty="0" err="1"/>
              <a:t>pincode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where </a:t>
            </a:r>
            <a:r>
              <a:rPr lang="en-IN" sz="1400" dirty="0" err="1"/>
              <a:t>AreaId</a:t>
            </a:r>
            <a:r>
              <a:rPr lang="en-IN" sz="1400" dirty="0"/>
              <a:t>=@</a:t>
            </a:r>
            <a:r>
              <a:rPr lang="en-IN" sz="1400" dirty="0" err="1"/>
              <a:t>areaid</a:t>
            </a:r>
            <a:endParaRPr lang="en-IN" sz="1400" dirty="0"/>
          </a:p>
          <a:p>
            <a:r>
              <a:rPr lang="en-IN" sz="1400" dirty="0"/>
              <a:t>End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    </a:t>
            </a:r>
          </a:p>
          <a:p>
            <a:r>
              <a:rPr lang="en-IN" sz="1400" dirty="0"/>
              <a:t>   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83926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Delete Procedure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Create procedure </a:t>
            </a:r>
            <a:r>
              <a:rPr lang="en-IN" sz="2800" dirty="0" err="1"/>
              <a:t>DeleteArea</a:t>
            </a:r>
            <a:r>
              <a:rPr lang="en-IN" sz="2800" dirty="0"/>
              <a:t>     </a:t>
            </a:r>
          </a:p>
          <a:p>
            <a:r>
              <a:rPr lang="en-IN" sz="2800" dirty="0"/>
              <a:t>(      </a:t>
            </a:r>
          </a:p>
          <a:p>
            <a:r>
              <a:rPr lang="en-IN" sz="2800" dirty="0"/>
              <a:t>   @</a:t>
            </a:r>
            <a:r>
              <a:rPr lang="en-IN" sz="2800" dirty="0" err="1"/>
              <a:t>areaid</a:t>
            </a:r>
            <a:r>
              <a:rPr lang="en-IN" sz="2800" dirty="0"/>
              <a:t> </a:t>
            </a:r>
            <a:r>
              <a:rPr lang="en-IN" sz="2800" dirty="0" err="1"/>
              <a:t>int</a:t>
            </a:r>
            <a:r>
              <a:rPr lang="en-IN" sz="2800" dirty="0"/>
              <a:t>      </a:t>
            </a:r>
          </a:p>
          <a:p>
            <a:r>
              <a:rPr lang="en-IN" sz="2800" dirty="0"/>
              <a:t>)      </a:t>
            </a:r>
          </a:p>
          <a:p>
            <a:r>
              <a:rPr lang="en-IN" sz="2800" dirty="0"/>
              <a:t>as       </a:t>
            </a:r>
          </a:p>
          <a:p>
            <a:r>
              <a:rPr lang="en-IN" sz="2800" dirty="0"/>
              <a:t>begin      </a:t>
            </a:r>
          </a:p>
          <a:p>
            <a:r>
              <a:rPr lang="en-IN" sz="2800" dirty="0"/>
              <a:t>   Delete from Areas where </a:t>
            </a:r>
            <a:r>
              <a:rPr lang="en-IN" sz="2800" dirty="0" err="1"/>
              <a:t>AreaId</a:t>
            </a:r>
            <a:r>
              <a:rPr lang="en-IN" sz="2800" dirty="0"/>
              <a:t>=@</a:t>
            </a:r>
            <a:r>
              <a:rPr lang="en-IN" sz="2800" dirty="0" err="1"/>
              <a:t>areaid</a:t>
            </a:r>
            <a:r>
              <a:rPr lang="en-IN" sz="2800" dirty="0"/>
              <a:t>      </a:t>
            </a:r>
          </a:p>
          <a:p>
            <a:r>
              <a:rPr lang="en-IN" sz="2800" dirty="0"/>
              <a:t>End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10481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Select All Procedure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procedure </a:t>
            </a:r>
            <a:r>
              <a:rPr lang="en-IN" dirty="0" err="1"/>
              <a:t>SelectArea</a:t>
            </a:r>
            <a:r>
              <a:rPr lang="en-IN" dirty="0"/>
              <a:t>    </a:t>
            </a:r>
          </a:p>
          <a:p>
            <a:r>
              <a:rPr lang="en-IN" dirty="0"/>
              <a:t>as    </a:t>
            </a:r>
          </a:p>
          <a:p>
            <a:r>
              <a:rPr lang="en-IN" dirty="0"/>
              <a:t>Begin    </a:t>
            </a:r>
          </a:p>
          <a:p>
            <a:r>
              <a:rPr lang="en-IN" dirty="0"/>
              <a:t>    select *    </a:t>
            </a:r>
          </a:p>
          <a:p>
            <a:r>
              <a:rPr lang="en-IN" dirty="0"/>
              <a:t>    from Areas </a:t>
            </a:r>
          </a:p>
          <a:p>
            <a:r>
              <a:rPr lang="en-IN" dirty="0"/>
              <a:t>      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9291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en-IN" dirty="0" smtClean="0"/>
              <a:t>Create this four procedure and go to </a:t>
            </a:r>
            <a:r>
              <a:rPr lang="en-IN" dirty="0" err="1" smtClean="0"/>
              <a:t>edmx</a:t>
            </a:r>
            <a:r>
              <a:rPr lang="en-IN" dirty="0" smtClean="0"/>
              <a:t> diagram and right click =&gt;update Model from DB</a:t>
            </a:r>
          </a:p>
          <a:p>
            <a:r>
              <a:rPr lang="en-IN" dirty="0" smtClean="0"/>
              <a:t>Now for Mapping Stored Procedure Right Click on Entity</a:t>
            </a:r>
          </a:p>
          <a:p>
            <a:r>
              <a:rPr lang="en-IN" dirty="0" smtClean="0"/>
              <a:t>And select Insert Update and delete Procedure and also </a:t>
            </a:r>
            <a:r>
              <a:rPr lang="en-IN" dirty="0" err="1" smtClean="0"/>
              <a:t>selct</a:t>
            </a:r>
            <a:r>
              <a:rPr lang="en-IN" dirty="0" smtClean="0"/>
              <a:t> every procedures property</a:t>
            </a:r>
          </a:p>
          <a:p>
            <a:r>
              <a:rPr lang="en-IN" dirty="0" smtClean="0"/>
              <a:t>Then Click on Validate Option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6742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518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287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Reading A record from </a:t>
            </a:r>
            <a:r>
              <a:rPr lang="en-IN" dirty="0" err="1" smtClean="0"/>
              <a:t>DataBase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smtClean="0"/>
              <a:t>Right Click on any area and click on update model from DB and select Stored procedure of Select</a:t>
            </a:r>
          </a:p>
          <a:p>
            <a:r>
              <a:rPr lang="en-IN" dirty="0" smtClean="0"/>
              <a:t>To determine whether the procedure is mapped or not we can check using </a:t>
            </a:r>
            <a:r>
              <a:rPr lang="en-IN" dirty="0" err="1" smtClean="0"/>
              <a:t>ModelBrowser</a:t>
            </a:r>
            <a:endParaRPr lang="en-IN" dirty="0" smtClean="0"/>
          </a:p>
          <a:p>
            <a:r>
              <a:rPr lang="en-IN" dirty="0" smtClean="0"/>
              <a:t>Click on Empty Area =&gt;Model Browser</a:t>
            </a:r>
          </a:p>
          <a:p>
            <a:r>
              <a:rPr lang="en-IN" dirty="0" smtClean="0"/>
              <a:t>And In Function Import Folder we can see Create Procedure</a:t>
            </a:r>
          </a:p>
          <a:p>
            <a:r>
              <a:rPr lang="en-IN" dirty="0" smtClean="0"/>
              <a:t>Now to do the setting of Our Select procedure to return Area we will do Right Click on </a:t>
            </a:r>
            <a:r>
              <a:rPr lang="en-IN" dirty="0" err="1" smtClean="0"/>
              <a:t>SelectArea</a:t>
            </a:r>
            <a:r>
              <a:rPr lang="en-IN" dirty="0" smtClean="0"/>
              <a:t> procedure =&gt;Edit=&gt;Select Entities=&gt;Area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Now Just call Select Area Function in your CRUD class to get the details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err="1"/>
              <a:t>foreach</a:t>
            </a:r>
            <a:r>
              <a:rPr lang="en-IN" dirty="0"/>
              <a:t>(Area a in </a:t>
            </a:r>
            <a:r>
              <a:rPr lang="en-IN" dirty="0" err="1"/>
              <a:t>db.SelectArea</a:t>
            </a:r>
            <a:r>
              <a:rPr lang="en-IN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05751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11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730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08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710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using System;</a:t>
            </a:r>
          </a:p>
          <a:p>
            <a:r>
              <a:rPr lang="en-IN" dirty="0"/>
              <a:t>using </a:t>
            </a:r>
            <a:r>
              <a:rPr lang="en-IN" dirty="0" err="1"/>
              <a:t>System.Collections.Generic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System.Linq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System.Text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System.Threading.Tasks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namespace </a:t>
            </a:r>
            <a:r>
              <a:rPr lang="en-IN" dirty="0" err="1"/>
              <a:t>DatabaseFirst</a:t>
            </a:r>
            <a:endParaRPr lang="en-IN" dirty="0"/>
          </a:p>
          <a:p>
            <a:r>
              <a:rPr lang="en-IN" dirty="0"/>
              <a:t>{</a:t>
            </a:r>
          </a:p>
          <a:p>
            <a:r>
              <a:rPr lang="en-IN" dirty="0"/>
              <a:t>    class </a:t>
            </a:r>
            <a:r>
              <a:rPr lang="en-IN" dirty="0" err="1"/>
              <a:t>LazyLoading</a:t>
            </a:r>
            <a:endParaRPr lang="en-IN" dirty="0"/>
          </a:p>
          <a:p>
            <a:r>
              <a:rPr lang="en-IN" dirty="0"/>
              <a:t>    {</a:t>
            </a:r>
          </a:p>
          <a:p>
            <a:r>
              <a:rPr lang="en-IN" dirty="0"/>
              <a:t>        public static void Main(string[] </a:t>
            </a:r>
            <a:r>
              <a:rPr lang="en-IN" dirty="0" err="1"/>
              <a:t>args</a:t>
            </a:r>
            <a:r>
              <a:rPr lang="en-IN" dirty="0"/>
              <a:t>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</a:t>
            </a:r>
            <a:r>
              <a:rPr lang="en-IN" dirty="0" err="1"/>
              <a:t>MyDbEntities</a:t>
            </a:r>
            <a:r>
              <a:rPr lang="en-IN" dirty="0"/>
              <a:t> </a:t>
            </a:r>
            <a:r>
              <a:rPr lang="en-IN" dirty="0" err="1"/>
              <a:t>db</a:t>
            </a:r>
            <a:r>
              <a:rPr lang="en-IN" dirty="0"/>
              <a:t> = new </a:t>
            </a:r>
            <a:r>
              <a:rPr lang="en-IN" dirty="0" err="1"/>
              <a:t>MyDbEntities</a:t>
            </a:r>
            <a:r>
              <a:rPr lang="en-IN" dirty="0"/>
              <a:t>();</a:t>
            </a:r>
          </a:p>
          <a:p>
            <a:r>
              <a:rPr lang="en-IN" dirty="0"/>
              <a:t>            </a:t>
            </a:r>
            <a:r>
              <a:rPr lang="en-IN" dirty="0" err="1"/>
              <a:t>foreach</a:t>
            </a:r>
            <a:r>
              <a:rPr lang="en-IN" dirty="0"/>
              <a:t> (City </a:t>
            </a:r>
            <a:r>
              <a:rPr lang="en-IN" dirty="0" err="1"/>
              <a:t>cobj</a:t>
            </a:r>
            <a:r>
              <a:rPr lang="en-IN" dirty="0"/>
              <a:t> in </a:t>
            </a:r>
            <a:r>
              <a:rPr lang="en-IN" dirty="0" err="1"/>
              <a:t>db.Cities</a:t>
            </a:r>
            <a:r>
              <a:rPr lang="en-IN" dirty="0"/>
              <a:t>)</a:t>
            </a:r>
          </a:p>
          <a:p>
            <a:r>
              <a:rPr lang="en-IN" dirty="0"/>
              <a:t>            {</a:t>
            </a:r>
          </a:p>
          <a:p>
            <a:r>
              <a:rPr lang="en-IN" dirty="0"/>
              <a:t>                </a:t>
            </a:r>
            <a:r>
              <a:rPr lang="en-IN" dirty="0" err="1"/>
              <a:t>Console.WriteLine</a:t>
            </a:r>
            <a:r>
              <a:rPr lang="en-IN" dirty="0"/>
              <a:t>("{0}\t{1}",</a:t>
            </a:r>
            <a:r>
              <a:rPr lang="en-IN" dirty="0" err="1"/>
              <a:t>cobj.CityId,cobj.CityName</a:t>
            </a:r>
            <a:r>
              <a:rPr lang="en-IN" dirty="0"/>
              <a:t>);</a:t>
            </a:r>
          </a:p>
          <a:p>
            <a:r>
              <a:rPr lang="en-IN" dirty="0"/>
              <a:t>                </a:t>
            </a:r>
            <a:r>
              <a:rPr lang="en-IN" dirty="0" err="1"/>
              <a:t>foreach</a:t>
            </a:r>
            <a:r>
              <a:rPr lang="en-IN" dirty="0"/>
              <a:t> (Area </a:t>
            </a:r>
            <a:r>
              <a:rPr lang="en-IN" dirty="0" err="1"/>
              <a:t>aobj</a:t>
            </a:r>
            <a:r>
              <a:rPr lang="en-IN" dirty="0"/>
              <a:t> in </a:t>
            </a:r>
            <a:r>
              <a:rPr lang="en-IN" dirty="0" err="1"/>
              <a:t>cobj.Areas</a:t>
            </a:r>
            <a:r>
              <a:rPr lang="en-IN" dirty="0"/>
              <a:t>)</a:t>
            </a:r>
          </a:p>
          <a:p>
            <a:r>
              <a:rPr lang="en-IN" dirty="0"/>
              <a:t>               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Console.WriteLine</a:t>
            </a:r>
            <a:r>
              <a:rPr lang="en-IN" dirty="0"/>
              <a:t>(</a:t>
            </a:r>
            <a:r>
              <a:rPr lang="en-IN" dirty="0" err="1"/>
              <a:t>aobj.AreaName</a:t>
            </a:r>
            <a:r>
              <a:rPr lang="en-IN" dirty="0"/>
              <a:t>);</a:t>
            </a:r>
          </a:p>
          <a:p>
            <a:r>
              <a:rPr lang="en-IN" dirty="0"/>
              <a:t>                }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    </a:t>
            </a:r>
            <a:r>
              <a:rPr lang="en-IN" dirty="0" err="1"/>
              <a:t>Console.ReadLine</a:t>
            </a:r>
            <a:r>
              <a:rPr lang="en-IN" dirty="0"/>
              <a:t>();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 smtClean="0"/>
              <a:t>}   </a:t>
            </a:r>
          </a:p>
          <a:p>
            <a:r>
              <a:rPr lang="en-IN" dirty="0" smtClean="0"/>
              <a:t>In Lazy loading a related data is not loaded immediately , it is loaded </a:t>
            </a:r>
            <a:r>
              <a:rPr lang="en-IN" dirty="0" err="1" smtClean="0"/>
              <a:t>lazilly</a:t>
            </a:r>
            <a:r>
              <a:rPr lang="en-IN" dirty="0" smtClean="0"/>
              <a:t>  when we request for it, so whenever your related data is vast in Amount,  Go For lazy Loading and if your </a:t>
            </a:r>
            <a:r>
              <a:rPr lang="en-IN" dirty="0" err="1" smtClean="0"/>
              <a:t>realted</a:t>
            </a:r>
            <a:r>
              <a:rPr lang="en-IN" dirty="0" smtClean="0"/>
              <a:t> data is small in Amount  we can use Eager Loading</a:t>
            </a:r>
            <a:endParaRPr lang="en-IN" dirty="0"/>
          </a:p>
          <a:p>
            <a:r>
              <a:rPr lang="en-IN" dirty="0" smtClean="0"/>
              <a:t>Lazy Loading delays the  loading of related entities , It only loads the related Entities  , whenever we request </a:t>
            </a:r>
          </a:p>
          <a:p>
            <a:r>
              <a:rPr lang="en-IN" dirty="0" smtClean="0"/>
              <a:t>So here for every City, there will be a round trip to fetch the areas of the corresponding city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8900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034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62200" y="4953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Eager Loading will fetches the data of related Entities at a one time or  in one DB  Request</a:t>
            </a:r>
          </a:p>
          <a:p>
            <a:r>
              <a:rPr lang="en-IN" dirty="0" smtClean="0"/>
              <a:t>So when the data is in less amount go for Eager Loading else go for Lazy Loading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435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 fontScale="47500" lnSpcReduction="20000"/>
          </a:bodyPr>
          <a:lstStyle/>
          <a:p>
            <a:r>
              <a:rPr lang="en-IN" dirty="0"/>
              <a:t>using System;</a:t>
            </a:r>
          </a:p>
          <a:p>
            <a:r>
              <a:rPr lang="en-IN" dirty="0"/>
              <a:t>using </a:t>
            </a:r>
            <a:r>
              <a:rPr lang="en-IN" dirty="0" err="1"/>
              <a:t>System.Collections.Generic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System.Linq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System.Text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System.Threading.Tasks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namespace </a:t>
            </a:r>
            <a:r>
              <a:rPr lang="en-IN" dirty="0" err="1"/>
              <a:t>DatabaseFirst</a:t>
            </a:r>
            <a:endParaRPr lang="en-IN" dirty="0"/>
          </a:p>
          <a:p>
            <a:r>
              <a:rPr lang="en-IN" dirty="0"/>
              <a:t>{</a:t>
            </a:r>
          </a:p>
          <a:p>
            <a:r>
              <a:rPr lang="en-IN" dirty="0"/>
              <a:t>    class </a:t>
            </a:r>
            <a:r>
              <a:rPr lang="en-IN" dirty="0" err="1"/>
              <a:t>EagerLoading</a:t>
            </a:r>
            <a:endParaRPr lang="en-IN" dirty="0"/>
          </a:p>
          <a:p>
            <a:r>
              <a:rPr lang="en-IN" dirty="0"/>
              <a:t>    {</a:t>
            </a:r>
          </a:p>
          <a:p>
            <a:r>
              <a:rPr lang="en-IN" dirty="0"/>
              <a:t>        public static void Main(string[] </a:t>
            </a:r>
            <a:r>
              <a:rPr lang="en-IN" dirty="0" err="1"/>
              <a:t>args</a:t>
            </a:r>
            <a:r>
              <a:rPr lang="en-IN" dirty="0"/>
              <a:t>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</a:t>
            </a:r>
            <a:r>
              <a:rPr lang="en-IN" dirty="0" err="1"/>
              <a:t>MyDbEntities</a:t>
            </a:r>
            <a:r>
              <a:rPr lang="en-IN" dirty="0"/>
              <a:t> </a:t>
            </a:r>
            <a:r>
              <a:rPr lang="en-IN" dirty="0" err="1"/>
              <a:t>db</a:t>
            </a:r>
            <a:r>
              <a:rPr lang="en-IN" dirty="0"/>
              <a:t> = new </a:t>
            </a:r>
            <a:r>
              <a:rPr lang="en-IN" dirty="0" err="1"/>
              <a:t>MyDbEntities</a:t>
            </a:r>
            <a:r>
              <a:rPr lang="en-IN" dirty="0"/>
              <a:t>();</a:t>
            </a:r>
          </a:p>
          <a:p>
            <a:r>
              <a:rPr lang="en-IN" dirty="0"/>
              <a:t>            </a:t>
            </a:r>
            <a:r>
              <a:rPr lang="en-IN" dirty="0" err="1"/>
              <a:t>foreach</a:t>
            </a:r>
            <a:r>
              <a:rPr lang="en-IN" dirty="0"/>
              <a:t> (City </a:t>
            </a:r>
            <a:r>
              <a:rPr lang="en-IN" dirty="0" err="1"/>
              <a:t>cobj</a:t>
            </a:r>
            <a:r>
              <a:rPr lang="en-IN" dirty="0"/>
              <a:t> in </a:t>
            </a:r>
            <a:r>
              <a:rPr lang="en-IN" dirty="0" err="1"/>
              <a:t>db.Cities.Include</a:t>
            </a:r>
            <a:r>
              <a:rPr lang="en-IN" dirty="0"/>
              <a:t>("Areas"))</a:t>
            </a:r>
          </a:p>
          <a:p>
            <a:r>
              <a:rPr lang="en-IN" dirty="0"/>
              <a:t>            {</a:t>
            </a:r>
          </a:p>
          <a:p>
            <a:r>
              <a:rPr lang="en-IN" dirty="0"/>
              <a:t>                </a:t>
            </a:r>
            <a:r>
              <a:rPr lang="en-IN" dirty="0" err="1"/>
              <a:t>Console.WriteLine</a:t>
            </a:r>
            <a:r>
              <a:rPr lang="en-IN" dirty="0"/>
              <a:t>("{0}\t{1}", </a:t>
            </a:r>
            <a:r>
              <a:rPr lang="en-IN" dirty="0" err="1"/>
              <a:t>cobj.CityId</a:t>
            </a:r>
            <a:r>
              <a:rPr lang="en-IN" dirty="0"/>
              <a:t>, </a:t>
            </a:r>
            <a:r>
              <a:rPr lang="en-IN" dirty="0" err="1"/>
              <a:t>cobj.CityName</a:t>
            </a:r>
            <a:r>
              <a:rPr lang="en-IN" dirty="0"/>
              <a:t>);</a:t>
            </a:r>
          </a:p>
          <a:p>
            <a:r>
              <a:rPr lang="en-IN" dirty="0"/>
              <a:t>                </a:t>
            </a:r>
            <a:r>
              <a:rPr lang="en-IN" dirty="0" err="1"/>
              <a:t>foreach</a:t>
            </a:r>
            <a:r>
              <a:rPr lang="en-IN" dirty="0"/>
              <a:t> (Area </a:t>
            </a:r>
            <a:r>
              <a:rPr lang="en-IN" dirty="0" err="1"/>
              <a:t>aobj</a:t>
            </a:r>
            <a:r>
              <a:rPr lang="en-IN" dirty="0"/>
              <a:t> in </a:t>
            </a:r>
            <a:r>
              <a:rPr lang="en-IN" dirty="0" err="1"/>
              <a:t>cobj.Areas</a:t>
            </a:r>
            <a:r>
              <a:rPr lang="en-IN" dirty="0"/>
              <a:t>)</a:t>
            </a:r>
          </a:p>
          <a:p>
            <a:r>
              <a:rPr lang="en-IN" dirty="0"/>
              <a:t>               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Console.WriteLine</a:t>
            </a:r>
            <a:r>
              <a:rPr lang="en-IN" dirty="0"/>
              <a:t>(</a:t>
            </a:r>
            <a:r>
              <a:rPr lang="en-IN" dirty="0" err="1"/>
              <a:t>aobj.AreaName</a:t>
            </a:r>
            <a:r>
              <a:rPr lang="en-IN" dirty="0"/>
              <a:t>);</a:t>
            </a:r>
          </a:p>
          <a:p>
            <a:r>
              <a:rPr lang="en-IN" dirty="0"/>
              <a:t>                }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    </a:t>
            </a:r>
            <a:r>
              <a:rPr lang="en-IN" dirty="0" err="1"/>
              <a:t>Console.ReadLine</a:t>
            </a:r>
            <a:r>
              <a:rPr lang="en-IN" dirty="0"/>
              <a:t>();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775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564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331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en-IN" dirty="0" smtClean="0"/>
              <a:t>In this practical we will make a changes in Area Entity and we will see how that changes get there or we will add one entity and we will modify </a:t>
            </a:r>
            <a:r>
              <a:rPr lang="en-IN" dirty="0" smtClean="0"/>
              <a:t>the existing entity as well as we will delete the entity and then we will print the states of our entity that are track by </a:t>
            </a:r>
            <a:r>
              <a:rPr lang="en-IN" dirty="0" err="1" smtClean="0"/>
              <a:t>oue</a:t>
            </a:r>
            <a:r>
              <a:rPr lang="en-IN" dirty="0" smtClean="0"/>
              <a:t> Entity Framework using DB Change Tracker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1475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229600" cy="6049963"/>
          </a:xfrm>
        </p:spPr>
        <p:txBody>
          <a:bodyPr>
            <a:normAutofit fontScale="25000" lnSpcReduction="20000"/>
          </a:bodyPr>
          <a:lstStyle/>
          <a:p>
            <a:r>
              <a:rPr lang="en-IN" dirty="0"/>
              <a:t>using System;</a:t>
            </a:r>
          </a:p>
          <a:p>
            <a:r>
              <a:rPr lang="en-IN" dirty="0"/>
              <a:t>using </a:t>
            </a:r>
            <a:r>
              <a:rPr lang="en-IN" dirty="0" err="1"/>
              <a:t>System.Collections.Generic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System.Linq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System.Text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System.Threading.Tasks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namespace </a:t>
            </a:r>
            <a:r>
              <a:rPr lang="en-IN" dirty="0" err="1"/>
              <a:t>DatabaseFirst</a:t>
            </a:r>
            <a:endParaRPr lang="en-IN" dirty="0"/>
          </a:p>
          <a:p>
            <a:r>
              <a:rPr lang="en-IN" dirty="0"/>
              <a:t>{</a:t>
            </a:r>
          </a:p>
          <a:p>
            <a:r>
              <a:rPr lang="en-IN" dirty="0"/>
              <a:t>    class </a:t>
            </a:r>
            <a:r>
              <a:rPr lang="en-IN" dirty="0" err="1"/>
              <a:t>AutoChangeTracking</a:t>
            </a:r>
            <a:endParaRPr lang="en-IN" dirty="0"/>
          </a:p>
          <a:p>
            <a:r>
              <a:rPr lang="en-IN" dirty="0"/>
              <a:t>    {</a:t>
            </a:r>
          </a:p>
          <a:p>
            <a:r>
              <a:rPr lang="en-IN" dirty="0"/>
              <a:t>        public static void Main(string[] </a:t>
            </a:r>
            <a:r>
              <a:rPr lang="en-IN" dirty="0" err="1"/>
              <a:t>args</a:t>
            </a:r>
            <a:r>
              <a:rPr lang="en-IN" dirty="0"/>
              <a:t>)</a:t>
            </a:r>
          </a:p>
          <a:p>
            <a:r>
              <a:rPr lang="en-IN" dirty="0"/>
              <a:t>        {</a:t>
            </a:r>
          </a:p>
          <a:p>
            <a:r>
              <a:rPr lang="en-IN" dirty="0"/>
              <a:t>            </a:t>
            </a:r>
            <a:r>
              <a:rPr lang="en-IN" dirty="0" err="1"/>
              <a:t>MyDbEntities</a:t>
            </a:r>
            <a:r>
              <a:rPr lang="en-IN" dirty="0"/>
              <a:t> </a:t>
            </a:r>
            <a:r>
              <a:rPr lang="en-IN" dirty="0" err="1"/>
              <a:t>db</a:t>
            </a:r>
            <a:r>
              <a:rPr lang="en-IN" dirty="0"/>
              <a:t> = new </a:t>
            </a:r>
            <a:r>
              <a:rPr lang="en-IN" dirty="0" err="1"/>
              <a:t>MyDbEntities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    Area </a:t>
            </a:r>
            <a:r>
              <a:rPr lang="en-IN" dirty="0" err="1"/>
              <a:t>newArea</a:t>
            </a:r>
            <a:r>
              <a:rPr lang="en-IN" dirty="0"/>
              <a:t> = new Area() { </a:t>
            </a:r>
            <a:r>
              <a:rPr lang="en-IN" dirty="0" err="1"/>
              <a:t>AreaName</a:t>
            </a:r>
            <a:r>
              <a:rPr lang="en-IN" dirty="0"/>
              <a:t> = "Oxford Street", </a:t>
            </a:r>
            <a:r>
              <a:rPr lang="en-IN" dirty="0" err="1"/>
              <a:t>CityId</a:t>
            </a:r>
            <a:r>
              <a:rPr lang="en-IN" dirty="0"/>
              <a:t> = 4, </a:t>
            </a:r>
            <a:r>
              <a:rPr lang="en-IN" dirty="0" err="1"/>
              <a:t>Pincode</a:t>
            </a:r>
            <a:r>
              <a:rPr lang="en-IN" dirty="0"/>
              <a:t> = "123456" };</a:t>
            </a:r>
          </a:p>
          <a:p>
            <a:r>
              <a:rPr lang="en-IN" dirty="0"/>
              <a:t>            </a:t>
            </a:r>
            <a:r>
              <a:rPr lang="en-IN" dirty="0" err="1"/>
              <a:t>db.Areas.Add</a:t>
            </a:r>
            <a:r>
              <a:rPr lang="en-IN" dirty="0"/>
              <a:t>(</a:t>
            </a:r>
            <a:r>
              <a:rPr lang="en-IN" dirty="0" err="1"/>
              <a:t>newArea</a:t>
            </a:r>
            <a:r>
              <a:rPr lang="en-IN" dirty="0"/>
              <a:t>);</a:t>
            </a:r>
          </a:p>
          <a:p>
            <a:r>
              <a:rPr lang="en-IN" dirty="0"/>
              <a:t>            </a:t>
            </a:r>
            <a:r>
              <a:rPr lang="en-IN" dirty="0" err="1"/>
              <a:t>Console.WriteLine</a:t>
            </a:r>
            <a:r>
              <a:rPr lang="en-IN" dirty="0"/>
              <a:t>("After Adding");</a:t>
            </a:r>
          </a:p>
          <a:p>
            <a:r>
              <a:rPr lang="en-IN" dirty="0"/>
              <a:t>            </a:t>
            </a:r>
            <a:r>
              <a:rPr lang="en-IN" dirty="0" err="1"/>
              <a:t>foreach</a:t>
            </a:r>
            <a:r>
              <a:rPr lang="en-IN" dirty="0"/>
              <a:t> (</a:t>
            </a:r>
            <a:r>
              <a:rPr lang="en-IN" dirty="0" err="1"/>
              <a:t>var</a:t>
            </a:r>
            <a:r>
              <a:rPr lang="en-IN" dirty="0"/>
              <a:t> tracker in </a:t>
            </a:r>
            <a:r>
              <a:rPr lang="en-IN" dirty="0" err="1"/>
              <a:t>db.ChangeTracker.Entries</a:t>
            </a:r>
            <a:r>
              <a:rPr lang="en-IN" dirty="0"/>
              <a:t>&lt;Area&gt;())</a:t>
            </a:r>
          </a:p>
          <a:p>
            <a:r>
              <a:rPr lang="en-IN" dirty="0"/>
              <a:t>            {</a:t>
            </a:r>
          </a:p>
          <a:p>
            <a:r>
              <a:rPr lang="en-IN" dirty="0"/>
              <a:t>                </a:t>
            </a:r>
            <a:r>
              <a:rPr lang="en-IN" dirty="0" err="1"/>
              <a:t>Console.WriteLine</a:t>
            </a:r>
            <a:r>
              <a:rPr lang="en-IN" dirty="0"/>
              <a:t>(</a:t>
            </a:r>
            <a:r>
              <a:rPr lang="en-IN" dirty="0" err="1"/>
              <a:t>tracker.State</a:t>
            </a:r>
            <a:r>
              <a:rPr lang="en-IN" dirty="0"/>
              <a:t>);</a:t>
            </a:r>
          </a:p>
          <a:p>
            <a:r>
              <a:rPr lang="en-IN" dirty="0"/>
              <a:t>        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Area </a:t>
            </a:r>
            <a:r>
              <a:rPr lang="en-IN" dirty="0" err="1"/>
              <a:t>modifiedArea</a:t>
            </a:r>
            <a:r>
              <a:rPr lang="en-IN" dirty="0"/>
              <a:t> = </a:t>
            </a:r>
            <a:r>
              <a:rPr lang="en-IN" dirty="0" err="1"/>
              <a:t>db.Areas.Find</a:t>
            </a:r>
            <a:r>
              <a:rPr lang="en-IN" dirty="0"/>
              <a:t>(3);</a:t>
            </a:r>
          </a:p>
          <a:p>
            <a:r>
              <a:rPr lang="en-IN" dirty="0"/>
              <a:t>            if (</a:t>
            </a:r>
            <a:r>
              <a:rPr lang="en-IN" dirty="0" err="1"/>
              <a:t>modifiedArea</a:t>
            </a:r>
            <a:r>
              <a:rPr lang="en-IN" dirty="0"/>
              <a:t> != null)</a:t>
            </a:r>
          </a:p>
          <a:p>
            <a:r>
              <a:rPr lang="en-IN" dirty="0"/>
              <a:t>            {</a:t>
            </a:r>
          </a:p>
          <a:p>
            <a:r>
              <a:rPr lang="en-IN" dirty="0"/>
              <a:t>                </a:t>
            </a:r>
            <a:r>
              <a:rPr lang="en-IN" dirty="0" err="1"/>
              <a:t>modifiedArea.Pincode</a:t>
            </a:r>
            <a:r>
              <a:rPr lang="en-IN" dirty="0"/>
              <a:t> = "124522";</a:t>
            </a:r>
          </a:p>
          <a:p>
            <a:r>
              <a:rPr lang="en-IN" dirty="0"/>
              <a:t>           </a:t>
            </a:r>
          </a:p>
          <a:p>
            <a:endParaRPr lang="en-IN" dirty="0"/>
          </a:p>
          <a:p>
            <a:r>
              <a:rPr lang="en-IN" dirty="0"/>
              <a:t>            </a:t>
            </a:r>
            <a:r>
              <a:rPr lang="en-IN" dirty="0" err="1"/>
              <a:t>Console.WriteLine</a:t>
            </a:r>
            <a:r>
              <a:rPr lang="en-IN" dirty="0"/>
              <a:t>("After Modification");</a:t>
            </a:r>
          </a:p>
          <a:p>
            <a:r>
              <a:rPr lang="en-IN" dirty="0"/>
              <a:t>            </a:t>
            </a:r>
            <a:r>
              <a:rPr lang="en-IN" dirty="0" err="1"/>
              <a:t>foreach</a:t>
            </a:r>
            <a:r>
              <a:rPr lang="en-IN" dirty="0"/>
              <a:t> (</a:t>
            </a:r>
            <a:r>
              <a:rPr lang="en-IN" dirty="0" err="1"/>
              <a:t>var</a:t>
            </a:r>
            <a:r>
              <a:rPr lang="en-IN" dirty="0"/>
              <a:t> tracker in </a:t>
            </a:r>
            <a:r>
              <a:rPr lang="en-IN" dirty="0" err="1"/>
              <a:t>db.ChangeTracker.Entries</a:t>
            </a:r>
            <a:r>
              <a:rPr lang="en-IN" dirty="0"/>
              <a:t>&lt;Area&gt;())</a:t>
            </a:r>
          </a:p>
          <a:p>
            <a:r>
              <a:rPr lang="en-IN" dirty="0"/>
              <a:t>            {</a:t>
            </a:r>
          </a:p>
          <a:p>
            <a:r>
              <a:rPr lang="en-IN" dirty="0"/>
              <a:t>                </a:t>
            </a:r>
            <a:r>
              <a:rPr lang="en-IN" dirty="0" err="1"/>
              <a:t>Console.WriteLine</a:t>
            </a:r>
            <a:r>
              <a:rPr lang="en-IN" dirty="0"/>
              <a:t>(</a:t>
            </a:r>
            <a:r>
              <a:rPr lang="en-IN" dirty="0" err="1"/>
              <a:t>tracker.State</a:t>
            </a:r>
            <a:r>
              <a:rPr lang="en-IN" dirty="0"/>
              <a:t>);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    }</a:t>
            </a:r>
          </a:p>
          <a:p>
            <a:endParaRPr lang="en-IN" dirty="0"/>
          </a:p>
          <a:p>
            <a:r>
              <a:rPr lang="en-IN" dirty="0"/>
              <a:t>            Area </a:t>
            </a:r>
            <a:r>
              <a:rPr lang="en-IN" dirty="0" err="1"/>
              <a:t>delArea</a:t>
            </a:r>
            <a:r>
              <a:rPr lang="en-IN" dirty="0"/>
              <a:t> = </a:t>
            </a:r>
            <a:r>
              <a:rPr lang="en-IN" dirty="0" err="1"/>
              <a:t>db.Areas.Find</a:t>
            </a:r>
            <a:r>
              <a:rPr lang="en-IN" dirty="0"/>
              <a:t>(1);</a:t>
            </a:r>
          </a:p>
          <a:p>
            <a:r>
              <a:rPr lang="en-IN" dirty="0"/>
              <a:t>            if (</a:t>
            </a:r>
            <a:r>
              <a:rPr lang="en-IN" dirty="0" err="1"/>
              <a:t>delArea</a:t>
            </a:r>
            <a:r>
              <a:rPr lang="en-IN" dirty="0"/>
              <a:t> != null)</a:t>
            </a:r>
          </a:p>
          <a:p>
            <a:r>
              <a:rPr lang="en-IN" dirty="0"/>
              <a:t>            {</a:t>
            </a:r>
          </a:p>
          <a:p>
            <a:r>
              <a:rPr lang="en-IN" dirty="0"/>
              <a:t>                </a:t>
            </a:r>
            <a:r>
              <a:rPr lang="en-IN" dirty="0" err="1"/>
              <a:t>db.Areas.Remove</a:t>
            </a:r>
            <a:r>
              <a:rPr lang="en-IN" dirty="0"/>
              <a:t>(</a:t>
            </a:r>
            <a:r>
              <a:rPr lang="en-IN" dirty="0" err="1"/>
              <a:t>delArea</a:t>
            </a:r>
            <a:r>
              <a:rPr lang="en-IN" dirty="0"/>
              <a:t>);</a:t>
            </a:r>
          </a:p>
          <a:p>
            <a:r>
              <a:rPr lang="en-IN" dirty="0"/>
              <a:t>            }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</a:t>
            </a:r>
            <a:r>
              <a:rPr lang="en-IN" dirty="0" err="1"/>
              <a:t>Console.WriteLine</a:t>
            </a:r>
            <a:r>
              <a:rPr lang="en-IN" dirty="0"/>
              <a:t>("After Deletion");</a:t>
            </a:r>
          </a:p>
          <a:p>
            <a:r>
              <a:rPr lang="en-IN" dirty="0"/>
              <a:t>            </a:t>
            </a:r>
            <a:r>
              <a:rPr lang="en-IN" dirty="0" err="1"/>
              <a:t>foreach</a:t>
            </a:r>
            <a:r>
              <a:rPr lang="en-IN" dirty="0"/>
              <a:t> (</a:t>
            </a:r>
            <a:r>
              <a:rPr lang="en-IN" dirty="0" err="1"/>
              <a:t>var</a:t>
            </a:r>
            <a:r>
              <a:rPr lang="en-IN" dirty="0"/>
              <a:t> tracker in </a:t>
            </a:r>
            <a:r>
              <a:rPr lang="en-IN" dirty="0" err="1"/>
              <a:t>db.ChangeTracker.Entries</a:t>
            </a:r>
            <a:r>
              <a:rPr lang="en-IN" dirty="0"/>
              <a:t>&lt;Area&gt;())</a:t>
            </a:r>
          </a:p>
          <a:p>
            <a:r>
              <a:rPr lang="en-IN" dirty="0"/>
              <a:t>            {</a:t>
            </a:r>
          </a:p>
          <a:p>
            <a:r>
              <a:rPr lang="en-IN" dirty="0"/>
              <a:t>                </a:t>
            </a:r>
            <a:r>
              <a:rPr lang="en-IN" dirty="0" err="1"/>
              <a:t>Console.WriteLine</a:t>
            </a:r>
            <a:r>
              <a:rPr lang="en-IN" dirty="0"/>
              <a:t>(</a:t>
            </a:r>
            <a:r>
              <a:rPr lang="en-IN" dirty="0" err="1"/>
              <a:t>tracker.State</a:t>
            </a:r>
            <a:r>
              <a:rPr lang="en-IN" dirty="0"/>
              <a:t>);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    </a:t>
            </a:r>
            <a:r>
              <a:rPr lang="en-IN" dirty="0" err="1"/>
              <a:t>Console.ReadLine</a:t>
            </a:r>
            <a:r>
              <a:rPr lang="en-IN" dirty="0"/>
              <a:t>();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77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32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3249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85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535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117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3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169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1595</Words>
  <Application>Microsoft Office PowerPoint</Application>
  <PresentationFormat>On-screen Show (4:3)</PresentationFormat>
  <Paragraphs>301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 Procedure</vt:lpstr>
      <vt:lpstr>Update Procedure</vt:lpstr>
      <vt:lpstr>Delete Procedure</vt:lpstr>
      <vt:lpstr>Select All Procedure </vt:lpstr>
      <vt:lpstr>PowerPoint Presentation</vt:lpstr>
      <vt:lpstr>PowerPoint Presentation</vt:lpstr>
      <vt:lpstr>PowerPoint Presentation</vt:lpstr>
      <vt:lpstr>Reading A record from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</dc:creator>
  <cp:lastModifiedBy>Harsh</cp:lastModifiedBy>
  <cp:revision>36</cp:revision>
  <dcterms:created xsi:type="dcterms:W3CDTF">2006-08-16T00:00:00Z</dcterms:created>
  <dcterms:modified xsi:type="dcterms:W3CDTF">2019-07-11T11:44:48Z</dcterms:modified>
</cp:coreProperties>
</file>